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13716000" cx="24384000"/>
  <p:notesSz cx="6858000" cy="9144000"/>
  <p:embeddedFontLst>
    <p:embeddedFont>
      <p:font typeface="Helvetica Neue"/>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0">
          <p15:clr>
            <a:srgbClr val="000000"/>
          </p15:clr>
        </p15:guide>
        <p15:guide id="2" pos="76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4320" orient="horz"/>
        <p:guide pos="76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bold.fntdata"/><Relationship Id="rId30" Type="http://schemas.openxmlformats.org/officeDocument/2006/relationships/font" Target="fonts/HelveticaNeue-regular.fntdata"/><Relationship Id="rId11" Type="http://schemas.openxmlformats.org/officeDocument/2006/relationships/slide" Target="slides/slide6.xml"/><Relationship Id="rId33" Type="http://schemas.openxmlformats.org/officeDocument/2006/relationships/font" Target="fonts/HelveticaNeue-boldItalic.fntdata"/><Relationship Id="rId10" Type="http://schemas.openxmlformats.org/officeDocument/2006/relationships/slide" Target="slides/slide5.xml"/><Relationship Id="rId32" Type="http://schemas.openxmlformats.org/officeDocument/2006/relationships/font" Target="fonts/HelveticaNeue-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95" name="Google Shape;9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106" name="Google Shape;10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cd3c9e926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316" name="Google Shape;316;g4cd3c9e92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cd3c9e926_0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4cd3c9e926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0" name="Google Shape;11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b91bf5441_0_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118" name="Google Shape;118;g4b91bf5441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b91bf5441_0_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g4b91bf5441_0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b91bf5441_0_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4b91bf5441_0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b91bf5441_0_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4b91bf5441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b91bf5441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 name="Google Shape;149;g4b91bf5441_0_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rPr b="0" i="0" lang="en-US" sz="2200" u="none" cap="none" strike="noStrike">
                <a:solidFill>
                  <a:srgbClr val="000000"/>
                </a:solidFill>
                <a:latin typeface="Helvetica Neue"/>
                <a:ea typeface="Helvetica Neue"/>
                <a:cs typeface="Helvetica Neue"/>
                <a:sym typeface="Helvetica Neue"/>
              </a:rPr>
              <a:t>          </a:t>
            </a:r>
            <a:endParaRPr b="0" i="0" sz="2200" u="none" cap="none" strike="noStrik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副標題" showMasterSp="0" type="title">
  <p:cSld name="TITLE">
    <p:spTree>
      <p:nvGrpSpPr>
        <p:cNvPr id="16" name="Shape 16"/>
        <p:cNvGrpSpPr/>
        <p:nvPr/>
      </p:nvGrpSpPr>
      <p:grpSpPr>
        <a:xfrm>
          <a:off x="0" y="0"/>
          <a:ext cx="0" cy="0"/>
          <a:chOff x="0" y="0"/>
          <a:chExt cx="0" cy="0"/>
        </a:xfrm>
      </p:grpSpPr>
      <p:sp>
        <p:nvSpPr>
          <p:cNvPr id="17" name="Google Shape;17;p2"/>
          <p:cNvSpPr txBox="1"/>
          <p:nvPr>
            <p:ph type="title"/>
          </p:nvPr>
        </p:nvSpPr>
        <p:spPr>
          <a:xfrm>
            <a:off x="4833937" y="2879060"/>
            <a:ext cx="14716126" cy="4643438"/>
          </a:xfrm>
          <a:prstGeom prst="rect">
            <a:avLst/>
          </a:prstGeom>
          <a:noFill/>
          <a:ln>
            <a:noFill/>
          </a:ln>
        </p:spPr>
        <p:txBody>
          <a:bodyPr anchorCtr="0" anchor="b" bIns="71425" lIns="71425" spcFirstLastPara="1" rIns="71425" wrap="square" tIns="71425">
            <a:noAutofit/>
          </a:bodyPr>
          <a:lstStyle>
            <a:lvl1pPr lvl="0" marR="0" rtl="0" algn="ctr">
              <a:lnSpc>
                <a:spcPct val="100000"/>
              </a:lnSpc>
              <a:spcBef>
                <a:spcPts val="0"/>
              </a:spcBef>
              <a:spcAft>
                <a:spcPts val="0"/>
              </a:spcAft>
              <a:buClr>
                <a:srgbClr val="1A1A1A"/>
              </a:buClr>
              <a:buSzPts val="11200"/>
              <a:buFont typeface="Arial"/>
              <a:buNone/>
              <a:defRPr b="0" i="0" sz="11200" u="none" cap="none" strike="noStrike">
                <a:solidFill>
                  <a:srgbClr val="1A1A1A"/>
                </a:solidFill>
                <a:latin typeface="Arial"/>
                <a:ea typeface="Arial"/>
                <a:cs typeface="Arial"/>
                <a:sym typeface="Arial"/>
              </a:defRPr>
            </a:lvl1pPr>
            <a:lvl2pPr lvl="1"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9pPr>
          </a:lstStyle>
          <a:p/>
        </p:txBody>
      </p:sp>
      <p:sp>
        <p:nvSpPr>
          <p:cNvPr id="18" name="Google Shape;18;p2"/>
          <p:cNvSpPr txBox="1"/>
          <p:nvPr>
            <p:ph idx="1" type="body"/>
          </p:nvPr>
        </p:nvSpPr>
        <p:spPr>
          <a:xfrm>
            <a:off x="4833937" y="7665372"/>
            <a:ext cx="14716126" cy="1589485"/>
          </a:xfrm>
          <a:prstGeom prst="rect">
            <a:avLst/>
          </a:prstGeom>
          <a:noFill/>
          <a:ln>
            <a:noFill/>
          </a:ln>
        </p:spPr>
        <p:txBody>
          <a:bodyPr anchorCtr="0" anchor="t" bIns="71425" lIns="71425" spcFirstLastPara="1" rIns="71425" wrap="square" tIns="71425">
            <a:noAutofit/>
          </a:bodyPr>
          <a:lstStyle>
            <a:lvl1pPr indent="-228600" lvl="0" marL="457200" marR="0" rtl="0" algn="ctr">
              <a:lnSpc>
                <a:spcPct val="80000"/>
              </a:lnSpc>
              <a:spcBef>
                <a:spcPts val="3200"/>
              </a:spcBef>
              <a:spcAft>
                <a:spcPts val="0"/>
              </a:spcAft>
              <a:buClr>
                <a:srgbClr val="A6AAA9"/>
              </a:buClr>
              <a:buSzPts val="6700"/>
              <a:buFont typeface="Arial"/>
              <a:buNone/>
              <a:defRPr b="0" i="0" sz="6700" u="none" cap="none" strike="noStrike">
                <a:solidFill>
                  <a:srgbClr val="A6AAA9"/>
                </a:solidFill>
                <a:latin typeface="Arial"/>
                <a:ea typeface="Arial"/>
                <a:cs typeface="Arial"/>
                <a:sym typeface="Arial"/>
              </a:defRPr>
            </a:lvl1pPr>
            <a:lvl2pPr indent="-228600" lvl="1" marL="914400" marR="0" rtl="0" algn="ctr">
              <a:lnSpc>
                <a:spcPct val="80000"/>
              </a:lnSpc>
              <a:spcBef>
                <a:spcPts val="3200"/>
              </a:spcBef>
              <a:spcAft>
                <a:spcPts val="0"/>
              </a:spcAft>
              <a:buClr>
                <a:srgbClr val="A6AAA9"/>
              </a:buClr>
              <a:buSzPts val="6700"/>
              <a:buFont typeface="Arial"/>
              <a:buNone/>
              <a:defRPr b="0" i="0" sz="6700" u="none" cap="none" strike="noStrike">
                <a:solidFill>
                  <a:srgbClr val="A6AAA9"/>
                </a:solidFill>
                <a:latin typeface="Arial"/>
                <a:ea typeface="Arial"/>
                <a:cs typeface="Arial"/>
                <a:sym typeface="Arial"/>
              </a:defRPr>
            </a:lvl2pPr>
            <a:lvl3pPr indent="-228600" lvl="2" marL="1371600" marR="0" rtl="0" algn="ctr">
              <a:lnSpc>
                <a:spcPct val="80000"/>
              </a:lnSpc>
              <a:spcBef>
                <a:spcPts val="3200"/>
              </a:spcBef>
              <a:spcAft>
                <a:spcPts val="0"/>
              </a:spcAft>
              <a:buClr>
                <a:srgbClr val="A6AAA9"/>
              </a:buClr>
              <a:buSzPts val="6700"/>
              <a:buFont typeface="Arial"/>
              <a:buNone/>
              <a:defRPr b="0" i="0" sz="6700" u="none" cap="none" strike="noStrike">
                <a:solidFill>
                  <a:srgbClr val="A6AAA9"/>
                </a:solidFill>
                <a:latin typeface="Arial"/>
                <a:ea typeface="Arial"/>
                <a:cs typeface="Arial"/>
                <a:sym typeface="Arial"/>
              </a:defRPr>
            </a:lvl3pPr>
            <a:lvl4pPr indent="-228600" lvl="3" marL="1828800" marR="0" rtl="0" algn="ctr">
              <a:lnSpc>
                <a:spcPct val="80000"/>
              </a:lnSpc>
              <a:spcBef>
                <a:spcPts val="3200"/>
              </a:spcBef>
              <a:spcAft>
                <a:spcPts val="0"/>
              </a:spcAft>
              <a:buClr>
                <a:srgbClr val="A6AAA9"/>
              </a:buClr>
              <a:buSzPts val="6700"/>
              <a:buFont typeface="Arial"/>
              <a:buNone/>
              <a:defRPr b="0" i="0" sz="6700" u="none" cap="none" strike="noStrike">
                <a:solidFill>
                  <a:srgbClr val="A6AAA9"/>
                </a:solidFill>
                <a:latin typeface="Arial"/>
                <a:ea typeface="Arial"/>
                <a:cs typeface="Arial"/>
                <a:sym typeface="Arial"/>
              </a:defRPr>
            </a:lvl4pPr>
            <a:lvl5pPr indent="-228600" lvl="4" marL="2286000" marR="0" rtl="0" algn="ctr">
              <a:lnSpc>
                <a:spcPct val="80000"/>
              </a:lnSpc>
              <a:spcBef>
                <a:spcPts val="3200"/>
              </a:spcBef>
              <a:spcAft>
                <a:spcPts val="0"/>
              </a:spcAft>
              <a:buClr>
                <a:srgbClr val="A6AAA9"/>
              </a:buClr>
              <a:buSzPts val="6700"/>
              <a:buFont typeface="Arial"/>
              <a:buNone/>
              <a:defRPr b="0" i="0" sz="6700" u="none" cap="none" strike="noStrike">
                <a:solidFill>
                  <a:srgbClr val="A6AAA9"/>
                </a:solidFill>
                <a:latin typeface="Arial"/>
                <a:ea typeface="Arial"/>
                <a:cs typeface="Arial"/>
                <a:sym typeface="Arial"/>
              </a:defRPr>
            </a:lvl5pPr>
            <a:lvl6pPr indent="-633729" lvl="5" marL="27432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indent="-633729" lvl="6" marL="32004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indent="-633729" lvl="7" marL="36576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indent="-633729" lvl="8" marL="41148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sp>
        <p:nvSpPr>
          <p:cNvPr id="19" name="Google Shape;19;p2"/>
          <p:cNvSpPr/>
          <p:nvPr/>
        </p:nvSpPr>
        <p:spPr>
          <a:xfrm>
            <a:off x="-171649" y="-83146"/>
            <a:ext cx="24727298" cy="4050855"/>
          </a:xfrm>
          <a:prstGeom prst="rect">
            <a:avLst/>
          </a:prstGeom>
          <a:solidFill>
            <a:srgbClr val="56BADC"/>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1" i="0" sz="3200" u="none" cap="none" strike="noStrike">
              <a:solidFill>
                <a:srgbClr val="000000"/>
              </a:solidFill>
              <a:latin typeface="Helvetica Neue"/>
              <a:ea typeface="Helvetica Neue"/>
              <a:cs typeface="Helvetica Neue"/>
              <a:sym typeface="Helvetica Neue"/>
            </a:endParaRPr>
          </a:p>
        </p:txBody>
      </p:sp>
      <p:pic>
        <p:nvPicPr>
          <p:cNvPr descr="影像" id="20" name="Google Shape;20;p2"/>
          <p:cNvPicPr preferRelativeResize="0"/>
          <p:nvPr/>
        </p:nvPicPr>
        <p:blipFill rotWithShape="1">
          <a:blip r:embed="rId2">
            <a:alphaModFix/>
          </a:blip>
          <a:srcRect b="31510" l="0" r="0" t="0"/>
          <a:stretch/>
        </p:blipFill>
        <p:spPr>
          <a:xfrm>
            <a:off x="17168700" y="351527"/>
            <a:ext cx="7240596" cy="3616214"/>
          </a:xfrm>
          <a:prstGeom prst="rect">
            <a:avLst/>
          </a:prstGeom>
          <a:noFill/>
          <a:ln>
            <a:noFill/>
          </a:ln>
        </p:spPr>
      </p:pic>
      <p:pic>
        <p:nvPicPr>
          <p:cNvPr descr="影像" id="21" name="Google Shape;21;p2"/>
          <p:cNvPicPr preferRelativeResize="0"/>
          <p:nvPr/>
        </p:nvPicPr>
        <p:blipFill rotWithShape="1">
          <a:blip r:embed="rId3">
            <a:alphaModFix/>
          </a:blip>
          <a:srcRect b="0" l="0" r="0" t="0"/>
          <a:stretch/>
        </p:blipFill>
        <p:spPr>
          <a:xfrm>
            <a:off x="-110383" y="1417576"/>
            <a:ext cx="5329373" cy="2550133"/>
          </a:xfrm>
          <a:prstGeom prst="rect">
            <a:avLst/>
          </a:prstGeom>
          <a:noFill/>
          <a:ln>
            <a:noFill/>
          </a:ln>
        </p:spPr>
      </p:pic>
      <p:pic>
        <p:nvPicPr>
          <p:cNvPr descr="影像" id="22" name="Google Shape;22;p2"/>
          <p:cNvPicPr preferRelativeResize="0"/>
          <p:nvPr/>
        </p:nvPicPr>
        <p:blipFill rotWithShape="1">
          <a:blip r:embed="rId4">
            <a:alphaModFix/>
          </a:blip>
          <a:srcRect b="0" l="0" r="0" t="0"/>
          <a:stretch/>
        </p:blipFill>
        <p:spPr>
          <a:xfrm>
            <a:off x="355479" y="283421"/>
            <a:ext cx="4766627" cy="629646"/>
          </a:xfrm>
          <a:prstGeom prst="rect">
            <a:avLst/>
          </a:prstGeom>
          <a:noFill/>
          <a:ln>
            <a:noFill/>
          </a:ln>
        </p:spPr>
      </p:pic>
      <p:pic>
        <p:nvPicPr>
          <p:cNvPr descr="影像" id="23" name="Google Shape;23;p2"/>
          <p:cNvPicPr preferRelativeResize="0"/>
          <p:nvPr/>
        </p:nvPicPr>
        <p:blipFill rotWithShape="1">
          <a:blip r:embed="rId5">
            <a:alphaModFix/>
          </a:blip>
          <a:srcRect b="0" l="0" r="0" t="0"/>
          <a:stretch/>
        </p:blipFill>
        <p:spPr>
          <a:xfrm>
            <a:off x="15714427" y="2727163"/>
            <a:ext cx="1083148" cy="667074"/>
          </a:xfrm>
          <a:prstGeom prst="rect">
            <a:avLst/>
          </a:prstGeom>
          <a:noFill/>
          <a:ln>
            <a:noFill/>
          </a:ln>
        </p:spPr>
      </p:pic>
      <p:sp>
        <p:nvSpPr>
          <p:cNvPr id="24" name="Google Shape;24;p2"/>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直式" showMasterSp="0">
  <p:cSld name="照片 - 直式">
    <p:spTree>
      <p:nvGrpSpPr>
        <p:cNvPr id="68" name="Shape 68"/>
        <p:cNvGrpSpPr/>
        <p:nvPr/>
      </p:nvGrpSpPr>
      <p:grpSpPr>
        <a:xfrm>
          <a:off x="0" y="0"/>
          <a:ext cx="0" cy="0"/>
          <a:chOff x="0" y="0"/>
          <a:chExt cx="0" cy="0"/>
        </a:xfrm>
      </p:grpSpPr>
      <p:sp>
        <p:nvSpPr>
          <p:cNvPr id="69" name="Google Shape;69;p11"/>
          <p:cNvSpPr/>
          <p:nvPr>
            <p:ph idx="2" type="pic"/>
          </p:nvPr>
        </p:nvSpPr>
        <p:spPr>
          <a:xfrm>
            <a:off x="12495609" y="892968"/>
            <a:ext cx="7500938" cy="1155501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sp>
        <p:nvSpPr>
          <p:cNvPr id="70" name="Google Shape;70;p11"/>
          <p:cNvSpPr txBox="1"/>
          <p:nvPr>
            <p:ph type="title"/>
          </p:nvPr>
        </p:nvSpPr>
        <p:spPr>
          <a:xfrm>
            <a:off x="4387453" y="892968"/>
            <a:ext cx="7500938" cy="5607845"/>
          </a:xfrm>
          <a:prstGeom prst="rect">
            <a:avLst/>
          </a:prstGeom>
          <a:noFill/>
          <a:ln>
            <a:noFill/>
          </a:ln>
        </p:spPr>
        <p:txBody>
          <a:bodyPr anchorCtr="0" anchor="b" bIns="71425" lIns="71425" spcFirstLastPara="1" rIns="71425" wrap="square" tIns="71425">
            <a:noAutofit/>
          </a:bodyPr>
          <a:lstStyle>
            <a:lvl1pPr lvl="0" marR="0" rtl="0" algn="ctr">
              <a:lnSpc>
                <a:spcPct val="100000"/>
              </a:lnSpc>
              <a:spcBef>
                <a:spcPts val="0"/>
              </a:spcBef>
              <a:spcAft>
                <a:spcPts val="0"/>
              </a:spcAft>
              <a:buClr>
                <a:srgbClr val="000000"/>
              </a:buClr>
              <a:buSzPts val="8400"/>
              <a:buFont typeface="Helvetica Neue"/>
              <a:buNone/>
              <a:defRPr b="0" i="0" sz="8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9pPr>
          </a:lstStyle>
          <a:p/>
        </p:txBody>
      </p:sp>
      <p:sp>
        <p:nvSpPr>
          <p:cNvPr id="71" name="Google Shape;71;p11"/>
          <p:cNvSpPr txBox="1"/>
          <p:nvPr>
            <p:ph idx="1" type="body"/>
          </p:nvPr>
        </p:nvSpPr>
        <p:spPr>
          <a:xfrm>
            <a:off x="4387453" y="6643687"/>
            <a:ext cx="7500938" cy="5786438"/>
          </a:xfrm>
          <a:prstGeom prst="rect">
            <a:avLst/>
          </a:prstGeom>
          <a:noFill/>
          <a:ln>
            <a:noFill/>
          </a:ln>
        </p:spPr>
        <p:txBody>
          <a:bodyPr anchorCtr="0" anchor="t" bIns="71425" lIns="71425" spcFirstLastPara="1" rIns="71425" wrap="square" tIns="71425">
            <a:noAutofit/>
          </a:bodyPr>
          <a:lstStyle>
            <a:lvl1pPr indent="-228600" lvl="0" marL="457200" marR="0" rtl="0" algn="l">
              <a:lnSpc>
                <a:spcPct val="80000"/>
              </a:lnSpc>
              <a:spcBef>
                <a:spcPts val="3200"/>
              </a:spcBef>
              <a:spcAft>
                <a:spcPts val="0"/>
              </a:spcAft>
              <a:buClr>
                <a:srgbClr val="A6AAA9"/>
              </a:buClr>
              <a:buSzPts val="6700"/>
              <a:buFont typeface="Arial"/>
              <a:buNone/>
              <a:defRPr b="0" i="0" sz="6700" u="none" cap="none" strike="noStrike">
                <a:solidFill>
                  <a:srgbClr val="A6AAA9"/>
                </a:solidFill>
                <a:latin typeface="Arial"/>
                <a:ea typeface="Arial"/>
                <a:cs typeface="Arial"/>
                <a:sym typeface="Arial"/>
              </a:defRPr>
            </a:lvl1pPr>
            <a:lvl2pPr indent="-228600" lvl="1" marL="914400" marR="0" rtl="0" algn="l">
              <a:lnSpc>
                <a:spcPct val="80000"/>
              </a:lnSpc>
              <a:spcBef>
                <a:spcPts val="3200"/>
              </a:spcBef>
              <a:spcAft>
                <a:spcPts val="0"/>
              </a:spcAft>
              <a:buClr>
                <a:srgbClr val="A6AAA9"/>
              </a:buClr>
              <a:buSzPts val="6700"/>
              <a:buFont typeface="Arial"/>
              <a:buNone/>
              <a:defRPr b="0" i="0" sz="6700" u="none" cap="none" strike="noStrike">
                <a:solidFill>
                  <a:srgbClr val="A6AAA9"/>
                </a:solidFill>
                <a:latin typeface="Arial"/>
                <a:ea typeface="Arial"/>
                <a:cs typeface="Arial"/>
                <a:sym typeface="Arial"/>
              </a:defRPr>
            </a:lvl2pPr>
            <a:lvl3pPr indent="-228600" lvl="2" marL="1371600" marR="0" rtl="0" algn="l">
              <a:lnSpc>
                <a:spcPct val="80000"/>
              </a:lnSpc>
              <a:spcBef>
                <a:spcPts val="3200"/>
              </a:spcBef>
              <a:spcAft>
                <a:spcPts val="0"/>
              </a:spcAft>
              <a:buClr>
                <a:srgbClr val="A6AAA9"/>
              </a:buClr>
              <a:buSzPts val="6700"/>
              <a:buFont typeface="Arial"/>
              <a:buNone/>
              <a:defRPr b="0" i="0" sz="6700" u="none" cap="none" strike="noStrike">
                <a:solidFill>
                  <a:srgbClr val="A6AAA9"/>
                </a:solidFill>
                <a:latin typeface="Arial"/>
                <a:ea typeface="Arial"/>
                <a:cs typeface="Arial"/>
                <a:sym typeface="Arial"/>
              </a:defRPr>
            </a:lvl3pPr>
            <a:lvl4pPr indent="-228600" lvl="3" marL="1828800" marR="0" rtl="0" algn="l">
              <a:lnSpc>
                <a:spcPct val="80000"/>
              </a:lnSpc>
              <a:spcBef>
                <a:spcPts val="3200"/>
              </a:spcBef>
              <a:spcAft>
                <a:spcPts val="0"/>
              </a:spcAft>
              <a:buClr>
                <a:srgbClr val="A6AAA9"/>
              </a:buClr>
              <a:buSzPts val="6700"/>
              <a:buFont typeface="Arial"/>
              <a:buNone/>
              <a:defRPr b="0" i="0" sz="6700" u="none" cap="none" strike="noStrike">
                <a:solidFill>
                  <a:srgbClr val="A6AAA9"/>
                </a:solidFill>
                <a:latin typeface="Arial"/>
                <a:ea typeface="Arial"/>
                <a:cs typeface="Arial"/>
                <a:sym typeface="Arial"/>
              </a:defRPr>
            </a:lvl4pPr>
            <a:lvl5pPr indent="-228600" lvl="4" marL="2286000" marR="0" rtl="0" algn="l">
              <a:lnSpc>
                <a:spcPct val="80000"/>
              </a:lnSpc>
              <a:spcBef>
                <a:spcPts val="3200"/>
              </a:spcBef>
              <a:spcAft>
                <a:spcPts val="0"/>
              </a:spcAft>
              <a:buClr>
                <a:srgbClr val="A6AAA9"/>
              </a:buClr>
              <a:buSzPts val="6700"/>
              <a:buFont typeface="Arial"/>
              <a:buNone/>
              <a:defRPr b="0" i="0" sz="6700" u="none" cap="none" strike="noStrike">
                <a:solidFill>
                  <a:srgbClr val="A6AAA9"/>
                </a:solidFill>
                <a:latin typeface="Arial"/>
                <a:ea typeface="Arial"/>
                <a:cs typeface="Arial"/>
                <a:sym typeface="Arial"/>
              </a:defRPr>
            </a:lvl5pPr>
            <a:lvl6pPr indent="-633729" lvl="5" marL="27432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indent="-633729" lvl="6" marL="32004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indent="-633729" lvl="7" marL="36576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indent="-633729" lvl="8" marL="41148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sp>
        <p:nvSpPr>
          <p:cNvPr id="72" name="Google Shape;72;p11"/>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水平" showMasterSp="0">
  <p:cSld name="照片 - 水平">
    <p:spTree>
      <p:nvGrpSpPr>
        <p:cNvPr id="73" name="Shape 73"/>
        <p:cNvGrpSpPr/>
        <p:nvPr/>
      </p:nvGrpSpPr>
      <p:grpSpPr>
        <a:xfrm>
          <a:off x="0" y="0"/>
          <a:ext cx="0" cy="0"/>
          <a:chOff x="0" y="0"/>
          <a:chExt cx="0" cy="0"/>
        </a:xfrm>
      </p:grpSpPr>
      <p:sp>
        <p:nvSpPr>
          <p:cNvPr id="74" name="Google Shape;74;p12"/>
          <p:cNvSpPr/>
          <p:nvPr>
            <p:ph idx="2" type="pic"/>
          </p:nvPr>
        </p:nvSpPr>
        <p:spPr>
          <a:xfrm>
            <a:off x="5334000" y="946546"/>
            <a:ext cx="13716002" cy="8304611"/>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sp>
        <p:nvSpPr>
          <p:cNvPr id="75" name="Google Shape;75;p12"/>
          <p:cNvSpPr txBox="1"/>
          <p:nvPr>
            <p:ph type="title"/>
          </p:nvPr>
        </p:nvSpPr>
        <p:spPr>
          <a:xfrm>
            <a:off x="4833937" y="9447609"/>
            <a:ext cx="14716126" cy="2000251"/>
          </a:xfrm>
          <a:prstGeom prst="rect">
            <a:avLst/>
          </a:prstGeom>
          <a:noFill/>
          <a:ln>
            <a:noFill/>
          </a:ln>
        </p:spPr>
        <p:txBody>
          <a:bodyPr anchorCtr="0" anchor="b" bIns="71425" lIns="71425" spcFirstLastPara="1" rIns="71425" wrap="square" tIns="71425">
            <a:noAutofit/>
          </a:bodyPr>
          <a:lstStyle>
            <a:lvl1pPr lvl="0"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1pPr>
            <a:lvl2pPr lvl="1"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9pPr>
          </a:lstStyle>
          <a:p/>
        </p:txBody>
      </p:sp>
      <p:sp>
        <p:nvSpPr>
          <p:cNvPr id="76" name="Google Shape;76;p12"/>
          <p:cNvSpPr txBox="1"/>
          <p:nvPr>
            <p:ph idx="1" type="body"/>
          </p:nvPr>
        </p:nvSpPr>
        <p:spPr>
          <a:xfrm>
            <a:off x="4833937" y="11465718"/>
            <a:ext cx="14716126" cy="1589486"/>
          </a:xfrm>
          <a:prstGeom prst="rect">
            <a:avLst/>
          </a:prstGeom>
          <a:noFill/>
          <a:ln>
            <a:noFill/>
          </a:ln>
        </p:spPr>
        <p:txBody>
          <a:bodyPr anchorCtr="0" anchor="t" bIns="71425" lIns="71425" spcFirstLastPara="1" rIns="71425" wrap="square" tIns="71425">
            <a:noAutofit/>
          </a:bodyPr>
          <a:lstStyle>
            <a:lvl1pPr indent="-228600" lvl="0" marL="457200" marR="0" rtl="0" algn="l">
              <a:lnSpc>
                <a:spcPct val="80000"/>
              </a:lnSpc>
              <a:spcBef>
                <a:spcPts val="3200"/>
              </a:spcBef>
              <a:spcAft>
                <a:spcPts val="0"/>
              </a:spcAft>
              <a:buClr>
                <a:srgbClr val="A6AAA9"/>
              </a:buClr>
              <a:buSzPts val="6700"/>
              <a:buFont typeface="Arial"/>
              <a:buNone/>
              <a:defRPr b="0" i="0" sz="6700" u="none" cap="none" strike="noStrike">
                <a:solidFill>
                  <a:srgbClr val="A6AAA9"/>
                </a:solidFill>
                <a:latin typeface="Arial"/>
                <a:ea typeface="Arial"/>
                <a:cs typeface="Arial"/>
                <a:sym typeface="Arial"/>
              </a:defRPr>
            </a:lvl1pPr>
            <a:lvl2pPr indent="-228600" lvl="1" marL="914400" marR="0" rtl="0" algn="l">
              <a:lnSpc>
                <a:spcPct val="80000"/>
              </a:lnSpc>
              <a:spcBef>
                <a:spcPts val="3200"/>
              </a:spcBef>
              <a:spcAft>
                <a:spcPts val="0"/>
              </a:spcAft>
              <a:buClr>
                <a:srgbClr val="A6AAA9"/>
              </a:buClr>
              <a:buSzPts val="6700"/>
              <a:buFont typeface="Arial"/>
              <a:buNone/>
              <a:defRPr b="0" i="0" sz="6700" u="none" cap="none" strike="noStrike">
                <a:solidFill>
                  <a:srgbClr val="A6AAA9"/>
                </a:solidFill>
                <a:latin typeface="Arial"/>
                <a:ea typeface="Arial"/>
                <a:cs typeface="Arial"/>
                <a:sym typeface="Arial"/>
              </a:defRPr>
            </a:lvl2pPr>
            <a:lvl3pPr indent="-228600" lvl="2" marL="1371600" marR="0" rtl="0" algn="l">
              <a:lnSpc>
                <a:spcPct val="80000"/>
              </a:lnSpc>
              <a:spcBef>
                <a:spcPts val="3200"/>
              </a:spcBef>
              <a:spcAft>
                <a:spcPts val="0"/>
              </a:spcAft>
              <a:buClr>
                <a:srgbClr val="A6AAA9"/>
              </a:buClr>
              <a:buSzPts val="6700"/>
              <a:buFont typeface="Arial"/>
              <a:buNone/>
              <a:defRPr b="0" i="0" sz="6700" u="none" cap="none" strike="noStrike">
                <a:solidFill>
                  <a:srgbClr val="A6AAA9"/>
                </a:solidFill>
                <a:latin typeface="Arial"/>
                <a:ea typeface="Arial"/>
                <a:cs typeface="Arial"/>
                <a:sym typeface="Arial"/>
              </a:defRPr>
            </a:lvl3pPr>
            <a:lvl4pPr indent="-228600" lvl="3" marL="1828800" marR="0" rtl="0" algn="l">
              <a:lnSpc>
                <a:spcPct val="80000"/>
              </a:lnSpc>
              <a:spcBef>
                <a:spcPts val="3200"/>
              </a:spcBef>
              <a:spcAft>
                <a:spcPts val="0"/>
              </a:spcAft>
              <a:buClr>
                <a:srgbClr val="A6AAA9"/>
              </a:buClr>
              <a:buSzPts val="6700"/>
              <a:buFont typeface="Arial"/>
              <a:buNone/>
              <a:defRPr b="0" i="0" sz="6700" u="none" cap="none" strike="noStrike">
                <a:solidFill>
                  <a:srgbClr val="A6AAA9"/>
                </a:solidFill>
                <a:latin typeface="Arial"/>
                <a:ea typeface="Arial"/>
                <a:cs typeface="Arial"/>
                <a:sym typeface="Arial"/>
              </a:defRPr>
            </a:lvl4pPr>
            <a:lvl5pPr indent="-228600" lvl="4" marL="2286000" marR="0" rtl="0" algn="l">
              <a:lnSpc>
                <a:spcPct val="80000"/>
              </a:lnSpc>
              <a:spcBef>
                <a:spcPts val="3200"/>
              </a:spcBef>
              <a:spcAft>
                <a:spcPts val="0"/>
              </a:spcAft>
              <a:buClr>
                <a:srgbClr val="A6AAA9"/>
              </a:buClr>
              <a:buSzPts val="6700"/>
              <a:buFont typeface="Arial"/>
              <a:buNone/>
              <a:defRPr b="0" i="0" sz="6700" u="none" cap="none" strike="noStrike">
                <a:solidFill>
                  <a:srgbClr val="A6AAA9"/>
                </a:solidFill>
                <a:latin typeface="Arial"/>
                <a:ea typeface="Arial"/>
                <a:cs typeface="Arial"/>
                <a:sym typeface="Arial"/>
              </a:defRPr>
            </a:lvl5pPr>
            <a:lvl6pPr indent="-633729" lvl="5" marL="27432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indent="-633729" lvl="6" marL="32004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indent="-633729" lvl="7" marL="36576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indent="-633729" lvl="8" marL="41148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sp>
        <p:nvSpPr>
          <p:cNvPr id="77" name="Google Shape;77;p12"/>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項目符號與照片" showMasterSp="0">
  <p:cSld name="大標題、項目符號與照片">
    <p:spTree>
      <p:nvGrpSpPr>
        <p:cNvPr id="78" name="Shape 78"/>
        <p:cNvGrpSpPr/>
        <p:nvPr/>
      </p:nvGrpSpPr>
      <p:grpSpPr>
        <a:xfrm>
          <a:off x="0" y="0"/>
          <a:ext cx="0" cy="0"/>
          <a:chOff x="0" y="0"/>
          <a:chExt cx="0" cy="0"/>
        </a:xfrm>
      </p:grpSpPr>
      <p:sp>
        <p:nvSpPr>
          <p:cNvPr id="79" name="Google Shape;79;p13"/>
          <p:cNvSpPr/>
          <p:nvPr>
            <p:ph idx="2" type="pic"/>
          </p:nvPr>
        </p:nvSpPr>
        <p:spPr>
          <a:xfrm>
            <a:off x="12495609" y="3643312"/>
            <a:ext cx="7500938" cy="884039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sp>
        <p:nvSpPr>
          <p:cNvPr id="80" name="Google Shape;80;p13"/>
          <p:cNvSpPr txBox="1"/>
          <p:nvPr>
            <p:ph type="title"/>
          </p:nvPr>
        </p:nvSpPr>
        <p:spPr>
          <a:xfrm>
            <a:off x="4387453" y="357187"/>
            <a:ext cx="15609095" cy="3036095"/>
          </a:xfrm>
          <a:prstGeom prst="rect">
            <a:avLst/>
          </a:prstGeom>
          <a:noFill/>
          <a:ln>
            <a:noFill/>
          </a:ln>
        </p:spPr>
        <p:txBody>
          <a:bodyPr anchorCtr="0" anchor="ctr" bIns="71425" lIns="71425" spcFirstLastPara="1" rIns="71425" wrap="square" tIns="71425">
            <a:noAutofit/>
          </a:bodyPr>
          <a:lstStyle>
            <a:lvl1pPr lvl="0"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1pPr>
            <a:lvl2pPr lvl="1"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9pPr>
          </a:lstStyle>
          <a:p/>
        </p:txBody>
      </p:sp>
      <p:sp>
        <p:nvSpPr>
          <p:cNvPr id="81" name="Google Shape;81;p13"/>
          <p:cNvSpPr txBox="1"/>
          <p:nvPr>
            <p:ph idx="1" type="body"/>
          </p:nvPr>
        </p:nvSpPr>
        <p:spPr>
          <a:xfrm>
            <a:off x="4387453" y="3643312"/>
            <a:ext cx="7500938" cy="8840392"/>
          </a:xfrm>
          <a:prstGeom prst="rect">
            <a:avLst/>
          </a:prstGeom>
          <a:noFill/>
          <a:ln>
            <a:noFill/>
          </a:ln>
        </p:spPr>
        <p:txBody>
          <a:bodyPr anchorCtr="0" anchor="ctr" bIns="71425" lIns="71425" spcFirstLastPara="1" rIns="71425" wrap="square" tIns="71425">
            <a:noAutofit/>
          </a:bodyPr>
          <a:lstStyle>
            <a:lvl1pPr indent="-578485" lvl="0" marL="457200" marR="0" rtl="0" algn="l">
              <a:lnSpc>
                <a:spcPct val="100000"/>
              </a:lnSpc>
              <a:spcBef>
                <a:spcPts val="4500"/>
              </a:spcBef>
              <a:spcAft>
                <a:spcPts val="0"/>
              </a:spcAft>
              <a:buClr>
                <a:srgbClr val="000000"/>
              </a:buClr>
              <a:buSzPts val="5510"/>
              <a:buFont typeface="Helvetica Neue"/>
              <a:buChar char="•"/>
              <a:defRPr b="0" i="0" sz="3800" u="none" cap="none" strike="noStrike">
                <a:solidFill>
                  <a:srgbClr val="000000"/>
                </a:solidFill>
                <a:latin typeface="Helvetica Neue"/>
                <a:ea typeface="Helvetica Neue"/>
                <a:cs typeface="Helvetica Neue"/>
                <a:sym typeface="Helvetica Neue"/>
              </a:defRPr>
            </a:lvl1pPr>
            <a:lvl2pPr indent="-578485" lvl="1" marL="914400" marR="0" rtl="0" algn="l">
              <a:lnSpc>
                <a:spcPct val="100000"/>
              </a:lnSpc>
              <a:spcBef>
                <a:spcPts val="4500"/>
              </a:spcBef>
              <a:spcAft>
                <a:spcPts val="0"/>
              </a:spcAft>
              <a:buClr>
                <a:srgbClr val="000000"/>
              </a:buClr>
              <a:buSzPts val="5510"/>
              <a:buFont typeface="Helvetica Neue"/>
              <a:buChar char="•"/>
              <a:defRPr b="0" i="0" sz="3800" u="none" cap="none" strike="noStrike">
                <a:solidFill>
                  <a:srgbClr val="000000"/>
                </a:solidFill>
                <a:latin typeface="Helvetica Neue"/>
                <a:ea typeface="Helvetica Neue"/>
                <a:cs typeface="Helvetica Neue"/>
                <a:sym typeface="Helvetica Neue"/>
              </a:defRPr>
            </a:lvl2pPr>
            <a:lvl3pPr indent="-578485" lvl="2" marL="1371600" marR="0" rtl="0" algn="l">
              <a:lnSpc>
                <a:spcPct val="100000"/>
              </a:lnSpc>
              <a:spcBef>
                <a:spcPts val="4500"/>
              </a:spcBef>
              <a:spcAft>
                <a:spcPts val="0"/>
              </a:spcAft>
              <a:buClr>
                <a:srgbClr val="000000"/>
              </a:buClr>
              <a:buSzPts val="5510"/>
              <a:buFont typeface="Helvetica Neue"/>
              <a:buChar char="•"/>
              <a:defRPr b="0" i="0" sz="3800" u="none" cap="none" strike="noStrike">
                <a:solidFill>
                  <a:srgbClr val="000000"/>
                </a:solidFill>
                <a:latin typeface="Helvetica Neue"/>
                <a:ea typeface="Helvetica Neue"/>
                <a:cs typeface="Helvetica Neue"/>
                <a:sym typeface="Helvetica Neue"/>
              </a:defRPr>
            </a:lvl3pPr>
            <a:lvl4pPr indent="-578485" lvl="3" marL="1828800" marR="0" rtl="0" algn="l">
              <a:lnSpc>
                <a:spcPct val="100000"/>
              </a:lnSpc>
              <a:spcBef>
                <a:spcPts val="4500"/>
              </a:spcBef>
              <a:spcAft>
                <a:spcPts val="0"/>
              </a:spcAft>
              <a:buClr>
                <a:srgbClr val="000000"/>
              </a:buClr>
              <a:buSzPts val="5510"/>
              <a:buFont typeface="Helvetica Neue"/>
              <a:buChar char="•"/>
              <a:defRPr b="0" i="0" sz="3800" u="none" cap="none" strike="noStrike">
                <a:solidFill>
                  <a:srgbClr val="000000"/>
                </a:solidFill>
                <a:latin typeface="Helvetica Neue"/>
                <a:ea typeface="Helvetica Neue"/>
                <a:cs typeface="Helvetica Neue"/>
                <a:sym typeface="Helvetica Neue"/>
              </a:defRPr>
            </a:lvl4pPr>
            <a:lvl5pPr indent="-578485" lvl="4" marL="2286000" marR="0" rtl="0" algn="l">
              <a:lnSpc>
                <a:spcPct val="100000"/>
              </a:lnSpc>
              <a:spcBef>
                <a:spcPts val="4500"/>
              </a:spcBef>
              <a:spcAft>
                <a:spcPts val="0"/>
              </a:spcAft>
              <a:buClr>
                <a:srgbClr val="000000"/>
              </a:buClr>
              <a:buSzPts val="5510"/>
              <a:buFont typeface="Helvetica Neue"/>
              <a:buChar char="•"/>
              <a:defRPr b="0" i="0" sz="3800" u="none" cap="none" strike="noStrike">
                <a:solidFill>
                  <a:srgbClr val="000000"/>
                </a:solidFill>
                <a:latin typeface="Helvetica Neue"/>
                <a:ea typeface="Helvetica Neue"/>
                <a:cs typeface="Helvetica Neue"/>
                <a:sym typeface="Helvetica Neue"/>
              </a:defRPr>
            </a:lvl5pPr>
            <a:lvl6pPr indent="-633729" lvl="5" marL="27432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indent="-633729" lvl="6" marL="32004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indent="-633729" lvl="7" marL="36576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indent="-633729" lvl="8" marL="41148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sp>
        <p:nvSpPr>
          <p:cNvPr id="82" name="Google Shape;82;p13"/>
          <p:cNvSpPr txBox="1"/>
          <p:nvPr>
            <p:ph idx="12" type="sldNum"/>
          </p:nvPr>
        </p:nvSpPr>
        <p:spPr>
          <a:xfrm>
            <a:off x="11954103" y="13073062"/>
            <a:ext cx="466269" cy="473076"/>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一頁三張" showMasterSp="0">
  <p:cSld name="照片 - 一頁三張">
    <p:spTree>
      <p:nvGrpSpPr>
        <p:cNvPr id="83" name="Shape 83"/>
        <p:cNvGrpSpPr/>
        <p:nvPr/>
      </p:nvGrpSpPr>
      <p:grpSpPr>
        <a:xfrm>
          <a:off x="0" y="0"/>
          <a:ext cx="0" cy="0"/>
          <a:chOff x="0" y="0"/>
          <a:chExt cx="0" cy="0"/>
        </a:xfrm>
      </p:grpSpPr>
      <p:sp>
        <p:nvSpPr>
          <p:cNvPr id="84" name="Google Shape;84;p14"/>
          <p:cNvSpPr/>
          <p:nvPr>
            <p:ph idx="2" type="pic"/>
          </p:nvPr>
        </p:nvSpPr>
        <p:spPr>
          <a:xfrm>
            <a:off x="12495609" y="7161609"/>
            <a:ext cx="7500938" cy="530423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sp>
        <p:nvSpPr>
          <p:cNvPr id="85" name="Google Shape;85;p14"/>
          <p:cNvSpPr/>
          <p:nvPr>
            <p:ph idx="3" type="pic"/>
          </p:nvPr>
        </p:nvSpPr>
        <p:spPr>
          <a:xfrm>
            <a:off x="12495609" y="1250156"/>
            <a:ext cx="7500938" cy="530423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sp>
        <p:nvSpPr>
          <p:cNvPr id="86" name="Google Shape;86;p14"/>
          <p:cNvSpPr/>
          <p:nvPr>
            <p:ph idx="4" type="pic"/>
          </p:nvPr>
        </p:nvSpPr>
        <p:spPr>
          <a:xfrm>
            <a:off x="4387453" y="1250156"/>
            <a:ext cx="7500938" cy="112156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sp>
        <p:nvSpPr>
          <p:cNvPr id="87" name="Google Shape;87;p14"/>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showMasterSp="0">
  <p:cSld name="照片">
    <p:spTree>
      <p:nvGrpSpPr>
        <p:cNvPr id="88" name="Shape 88"/>
        <p:cNvGrpSpPr/>
        <p:nvPr/>
      </p:nvGrpSpPr>
      <p:grpSpPr>
        <a:xfrm>
          <a:off x="0" y="0"/>
          <a:ext cx="0" cy="0"/>
          <a:chOff x="0" y="0"/>
          <a:chExt cx="0" cy="0"/>
        </a:xfrm>
      </p:grpSpPr>
      <p:sp>
        <p:nvSpPr>
          <p:cNvPr id="89" name="Google Shape;89;p15"/>
          <p:cNvSpPr/>
          <p:nvPr>
            <p:ph idx="2" type="pic"/>
          </p:nvPr>
        </p:nvSpPr>
        <p:spPr>
          <a:xfrm>
            <a:off x="3047999" y="0"/>
            <a:ext cx="18288001" cy="13716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sp>
        <p:nvSpPr>
          <p:cNvPr id="90" name="Google Shape;90;p15"/>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showMasterSp="0">
  <p:cSld name="空白">
    <p:spTree>
      <p:nvGrpSpPr>
        <p:cNvPr id="91" name="Shape 91"/>
        <p:cNvGrpSpPr/>
        <p:nvPr/>
      </p:nvGrpSpPr>
      <p:grpSpPr>
        <a:xfrm>
          <a:off x="0" y="0"/>
          <a:ext cx="0" cy="0"/>
          <a:chOff x="0" y="0"/>
          <a:chExt cx="0" cy="0"/>
        </a:xfrm>
      </p:grpSpPr>
      <p:sp>
        <p:nvSpPr>
          <p:cNvPr id="92" name="Google Shape;92;p16"/>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名言語錄" showMasterSp="0" type="tx">
  <p:cSld name="TITLE_AND_BODY">
    <p:spTree>
      <p:nvGrpSpPr>
        <p:cNvPr id="25" name="Shape 25"/>
        <p:cNvGrpSpPr/>
        <p:nvPr/>
      </p:nvGrpSpPr>
      <p:grpSpPr>
        <a:xfrm>
          <a:off x="0" y="0"/>
          <a:ext cx="0" cy="0"/>
          <a:chOff x="0" y="0"/>
          <a:chExt cx="0" cy="0"/>
        </a:xfrm>
      </p:grpSpPr>
      <p:sp>
        <p:nvSpPr>
          <p:cNvPr id="26" name="Google Shape;26;p3"/>
          <p:cNvSpPr txBox="1"/>
          <p:nvPr/>
        </p:nvSpPr>
        <p:spPr>
          <a:xfrm>
            <a:off x="10615786" y="11430000"/>
            <a:ext cx="3152428" cy="571500"/>
          </a:xfrm>
          <a:prstGeom prst="rect">
            <a:avLst/>
          </a:prstGeom>
          <a:noFill/>
          <a:ln>
            <a:noFill/>
          </a:ln>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a:t>
            </a:r>
            <a:r>
              <a:rPr b="0" i="0" lang="en-US" sz="2100" u="none" cap="none" strike="noStrike">
                <a:solidFill>
                  <a:srgbClr val="000000"/>
                </a:solidFill>
                <a:latin typeface="Arial"/>
                <a:ea typeface="Arial"/>
                <a:cs typeface="Arial"/>
                <a:sym typeface="Arial"/>
              </a:rPr>
              <a:t> </a:t>
            </a:r>
            <a:r>
              <a:rPr b="0" i="0" lang="en-US" sz="2600" u="none" cap="none" strike="noStrike">
                <a:solidFill>
                  <a:srgbClr val="000000"/>
                </a:solidFill>
                <a:latin typeface="Arial"/>
                <a:ea typeface="Arial"/>
                <a:cs typeface="Arial"/>
                <a:sym typeface="Arial"/>
              </a:rPr>
              <a:t>台灣人工智慧學校</a:t>
            </a:r>
            <a:endParaRPr b="0" i="0" sz="1400" u="none" cap="none" strike="noStrike">
              <a:solidFill>
                <a:srgbClr val="000000"/>
              </a:solidFill>
              <a:latin typeface="Arial"/>
              <a:ea typeface="Arial"/>
              <a:cs typeface="Arial"/>
              <a:sym typeface="Arial"/>
            </a:endParaRPr>
          </a:p>
        </p:txBody>
      </p:sp>
      <p:sp>
        <p:nvSpPr>
          <p:cNvPr id="27" name="Google Shape;27;p3"/>
          <p:cNvSpPr txBox="1"/>
          <p:nvPr/>
        </p:nvSpPr>
        <p:spPr>
          <a:xfrm>
            <a:off x="5980335" y="3554518"/>
            <a:ext cx="12423330" cy="4913631"/>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4800"/>
              <a:buFont typeface="Arial"/>
              <a:buNone/>
            </a:pPr>
            <a:r>
              <a:rPr b="0" i="0" lang="en-US" sz="4800" u="none" cap="none" strike="noStrike">
                <a:solidFill>
                  <a:srgbClr val="000000"/>
                </a:solidFill>
                <a:latin typeface="Arial"/>
                <a:ea typeface="Arial"/>
                <a:cs typeface="Arial"/>
                <a:sym typeface="Arial"/>
              </a:rPr>
              <a:t>「版權聲明頁」</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3400"/>
              <a:buFont typeface="Arial"/>
              <a:buNone/>
            </a:pPr>
            <a:r>
              <a:rPr b="0" i="0" lang="en-US" sz="3400" u="none" cap="none" strike="noStrike">
                <a:solidFill>
                  <a:srgbClr val="000000"/>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1400" u="none" cap="none" strike="noStrike">
              <a:solidFill>
                <a:srgbClr val="000000"/>
              </a:solidFill>
              <a:latin typeface="Arial"/>
              <a:ea typeface="Arial"/>
              <a:cs typeface="Arial"/>
              <a:sym typeface="Arial"/>
            </a:endParaRPr>
          </a:p>
        </p:txBody>
      </p:sp>
      <p:pic>
        <p:nvPicPr>
          <p:cNvPr descr="影像" id="28" name="Google Shape;28;p3"/>
          <p:cNvPicPr preferRelativeResize="0"/>
          <p:nvPr/>
        </p:nvPicPr>
        <p:blipFill rotWithShape="1">
          <a:blip r:embed="rId2">
            <a:alphaModFix amt="2995"/>
          </a:blip>
          <a:srcRect b="0" l="0" r="0" t="0"/>
          <a:stretch/>
        </p:blipFill>
        <p:spPr>
          <a:xfrm>
            <a:off x="6889691" y="2273895"/>
            <a:ext cx="10604439" cy="9168193"/>
          </a:xfrm>
          <a:prstGeom prst="rect">
            <a:avLst/>
          </a:prstGeom>
          <a:noFill/>
          <a:ln>
            <a:noFill/>
          </a:ln>
        </p:spPr>
      </p:pic>
      <p:sp>
        <p:nvSpPr>
          <p:cNvPr id="29" name="Google Shape;29;p3"/>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項目符號" showMasterSp="0">
  <p:cSld name="項目符號">
    <p:spTree>
      <p:nvGrpSpPr>
        <p:cNvPr id="30" name="Shape 30"/>
        <p:cNvGrpSpPr/>
        <p:nvPr/>
      </p:nvGrpSpPr>
      <p:grpSpPr>
        <a:xfrm>
          <a:off x="0" y="0"/>
          <a:ext cx="0" cy="0"/>
          <a:chOff x="0" y="0"/>
          <a:chExt cx="0" cy="0"/>
        </a:xfrm>
      </p:grpSpPr>
      <p:sp>
        <p:nvSpPr>
          <p:cNvPr id="31" name="Google Shape;31;p4"/>
          <p:cNvSpPr txBox="1"/>
          <p:nvPr>
            <p:ph idx="1" type="body"/>
          </p:nvPr>
        </p:nvSpPr>
        <p:spPr>
          <a:xfrm>
            <a:off x="4387453" y="1785937"/>
            <a:ext cx="15609095" cy="10144126"/>
          </a:xfrm>
          <a:prstGeom prst="rect">
            <a:avLst/>
          </a:prstGeom>
          <a:noFill/>
          <a:ln>
            <a:noFill/>
          </a:ln>
        </p:spPr>
        <p:txBody>
          <a:bodyPr anchorCtr="0" anchor="ctr" bIns="71425" lIns="71425" spcFirstLastPara="1" rIns="71425" wrap="square" tIns="71425">
            <a:noAutofit/>
          </a:bodyPr>
          <a:lstStyle>
            <a:lvl1pPr indent="-633730" lvl="0" marL="4572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1pPr>
            <a:lvl2pPr indent="-633730" lvl="1" marL="9144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2pPr>
            <a:lvl3pPr indent="-633730" lvl="2" marL="13716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3pPr>
            <a:lvl4pPr indent="-633730" lvl="3" marL="18288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4pPr>
            <a:lvl5pPr indent="-633729" lvl="4" marL="22860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5pPr>
            <a:lvl6pPr indent="-633729" lvl="5" marL="27432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indent="-633729" lvl="6" marL="32004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indent="-633729" lvl="7" marL="36576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indent="-633729" lvl="8" marL="41148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pic>
        <p:nvPicPr>
          <p:cNvPr descr="影像" id="32" name="Google Shape;32;p4"/>
          <p:cNvPicPr preferRelativeResize="0"/>
          <p:nvPr/>
        </p:nvPicPr>
        <p:blipFill rotWithShape="1">
          <a:blip r:embed="rId2">
            <a:alphaModFix amt="18337"/>
          </a:blip>
          <a:srcRect b="0" l="0" r="0" t="0"/>
          <a:stretch/>
        </p:blipFill>
        <p:spPr>
          <a:xfrm>
            <a:off x="20350027" y="12985122"/>
            <a:ext cx="3897695" cy="514865"/>
          </a:xfrm>
          <a:prstGeom prst="rect">
            <a:avLst/>
          </a:prstGeom>
          <a:noFill/>
          <a:ln>
            <a:noFill/>
          </a:ln>
        </p:spPr>
      </p:pic>
      <p:sp>
        <p:nvSpPr>
          <p:cNvPr id="33" name="Google Shape;33;p4"/>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項目符號" showMasterSp="0">
  <p:cSld name="大標題與項目符號">
    <p:spTree>
      <p:nvGrpSpPr>
        <p:cNvPr id="34" name="Shape 34"/>
        <p:cNvGrpSpPr/>
        <p:nvPr/>
      </p:nvGrpSpPr>
      <p:grpSpPr>
        <a:xfrm>
          <a:off x="0" y="0"/>
          <a:ext cx="0" cy="0"/>
          <a:chOff x="0" y="0"/>
          <a:chExt cx="0" cy="0"/>
        </a:xfrm>
      </p:grpSpPr>
      <p:sp>
        <p:nvSpPr>
          <p:cNvPr id="35" name="Google Shape;35;p5"/>
          <p:cNvSpPr txBox="1"/>
          <p:nvPr>
            <p:ph type="title"/>
          </p:nvPr>
        </p:nvSpPr>
        <p:spPr>
          <a:xfrm>
            <a:off x="1257300" y="571500"/>
            <a:ext cx="15609095" cy="1511300"/>
          </a:xfrm>
          <a:prstGeom prst="rect">
            <a:avLst/>
          </a:prstGeom>
          <a:noFill/>
          <a:ln>
            <a:noFill/>
          </a:ln>
        </p:spPr>
        <p:txBody>
          <a:bodyPr anchorCtr="0" anchor="ctr" bIns="71425" lIns="71425" spcFirstLastPara="1" rIns="71425" wrap="square" tIns="71425">
            <a:noAutofit/>
          </a:bodyPr>
          <a:lstStyle>
            <a:lvl1pPr lvl="0"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1pPr>
            <a:lvl2pPr lvl="1"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9pPr>
          </a:lstStyle>
          <a:p/>
        </p:txBody>
      </p:sp>
      <p:sp>
        <p:nvSpPr>
          <p:cNvPr id="36" name="Google Shape;36;p5"/>
          <p:cNvSpPr txBox="1"/>
          <p:nvPr>
            <p:ph idx="1" type="body"/>
          </p:nvPr>
        </p:nvSpPr>
        <p:spPr>
          <a:xfrm>
            <a:off x="4387453" y="3643312"/>
            <a:ext cx="15609095" cy="8840392"/>
          </a:xfrm>
          <a:prstGeom prst="rect">
            <a:avLst/>
          </a:prstGeom>
          <a:noFill/>
          <a:ln>
            <a:noFill/>
          </a:ln>
        </p:spPr>
        <p:txBody>
          <a:bodyPr anchorCtr="0" anchor="ctr" bIns="71425" lIns="71425" spcFirstLastPara="1" rIns="71425" wrap="square" tIns="71425">
            <a:noAutofit/>
          </a:bodyPr>
          <a:lstStyle>
            <a:lvl1pPr indent="-633730" lvl="0" marL="4572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1pPr>
            <a:lvl2pPr indent="-633730" lvl="1" marL="9144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2pPr>
            <a:lvl3pPr indent="-633730" lvl="2" marL="13716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3pPr>
            <a:lvl4pPr indent="-633730" lvl="3" marL="18288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4pPr>
            <a:lvl5pPr indent="-633729" lvl="4" marL="22860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5pPr>
            <a:lvl6pPr indent="-633729" lvl="5" marL="27432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indent="-633729" lvl="6" marL="32004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indent="-633729" lvl="7" marL="36576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indent="-633729" lvl="8" marL="41148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grpSp>
        <p:nvGrpSpPr>
          <p:cNvPr id="37" name="Google Shape;37;p5"/>
          <p:cNvGrpSpPr/>
          <p:nvPr/>
        </p:nvGrpSpPr>
        <p:grpSpPr>
          <a:xfrm>
            <a:off x="-46534" y="13558391"/>
            <a:ext cx="24477071" cy="157610"/>
            <a:chOff x="0" y="0"/>
            <a:chExt cx="24477068" cy="157609"/>
          </a:xfrm>
        </p:grpSpPr>
        <p:sp>
          <p:nvSpPr>
            <p:cNvPr id="38" name="Google Shape;38;p5"/>
            <p:cNvSpPr/>
            <p:nvPr/>
          </p:nvSpPr>
          <p:spPr>
            <a:xfrm>
              <a:off x="0" y="0"/>
              <a:ext cx="7363457" cy="157609"/>
            </a:xfrm>
            <a:prstGeom prst="rect">
              <a:avLst/>
            </a:prstGeom>
            <a:solidFill>
              <a:srgbClr val="D6696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1" i="0" sz="3200" u="none" cap="none" strike="noStrike">
                <a:solidFill>
                  <a:srgbClr val="000000"/>
                </a:solidFill>
                <a:latin typeface="Helvetica Neue"/>
                <a:ea typeface="Helvetica Neue"/>
                <a:cs typeface="Helvetica Neue"/>
                <a:sym typeface="Helvetica Neue"/>
              </a:endParaRPr>
            </a:p>
          </p:txBody>
        </p:sp>
        <p:sp>
          <p:nvSpPr>
            <p:cNvPr id="39" name="Google Shape;39;p5"/>
            <p:cNvSpPr/>
            <p:nvPr/>
          </p:nvSpPr>
          <p:spPr>
            <a:xfrm>
              <a:off x="7324707" y="0"/>
              <a:ext cx="9827654" cy="157609"/>
            </a:xfrm>
            <a:prstGeom prst="rect">
              <a:avLst/>
            </a:prstGeom>
            <a:solidFill>
              <a:srgbClr val="EFBA57"/>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1" i="0" sz="3200" u="none" cap="none" strike="noStrike">
                <a:solidFill>
                  <a:srgbClr val="000000"/>
                </a:solidFill>
                <a:latin typeface="Helvetica Neue"/>
                <a:ea typeface="Helvetica Neue"/>
                <a:cs typeface="Helvetica Neue"/>
                <a:sym typeface="Helvetica Neue"/>
              </a:endParaRPr>
            </a:p>
          </p:txBody>
        </p:sp>
        <p:sp>
          <p:nvSpPr>
            <p:cNvPr id="40" name="Google Shape;40;p5"/>
            <p:cNvSpPr/>
            <p:nvPr/>
          </p:nvSpPr>
          <p:spPr>
            <a:xfrm>
              <a:off x="17114825" y="0"/>
              <a:ext cx="7362243" cy="157609"/>
            </a:xfrm>
            <a:prstGeom prst="rect">
              <a:avLst/>
            </a:prstGeom>
            <a:solidFill>
              <a:srgbClr val="3068A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1" i="0" sz="3200" u="none" cap="none" strike="noStrike">
                <a:solidFill>
                  <a:srgbClr val="000000"/>
                </a:solidFill>
                <a:latin typeface="Helvetica Neue"/>
                <a:ea typeface="Helvetica Neue"/>
                <a:cs typeface="Helvetica Neue"/>
                <a:sym typeface="Helvetica Neue"/>
              </a:endParaRPr>
            </a:p>
          </p:txBody>
        </p:sp>
      </p:grpSp>
      <p:pic>
        <p:nvPicPr>
          <p:cNvPr descr="影像" id="41" name="Google Shape;41;p5"/>
          <p:cNvPicPr preferRelativeResize="0"/>
          <p:nvPr/>
        </p:nvPicPr>
        <p:blipFill rotWithShape="1">
          <a:blip r:embed="rId2">
            <a:alphaModFix/>
          </a:blip>
          <a:srcRect b="0" l="0" r="0" t="0"/>
          <a:stretch/>
        </p:blipFill>
        <p:spPr>
          <a:xfrm>
            <a:off x="-110383" y="11605138"/>
            <a:ext cx="4119416" cy="1971162"/>
          </a:xfrm>
          <a:prstGeom prst="rect">
            <a:avLst/>
          </a:prstGeom>
          <a:noFill/>
          <a:ln>
            <a:noFill/>
          </a:ln>
        </p:spPr>
      </p:pic>
      <p:cxnSp>
        <p:nvCxnSpPr>
          <p:cNvPr id="42" name="Google Shape;42;p5"/>
          <p:cNvCxnSpPr/>
          <p:nvPr/>
        </p:nvCxnSpPr>
        <p:spPr>
          <a:xfrm>
            <a:off x="1202282" y="2011263"/>
            <a:ext cx="21941337" cy="1"/>
          </a:xfrm>
          <a:prstGeom prst="straightConnector1">
            <a:avLst/>
          </a:prstGeom>
          <a:noFill/>
          <a:ln cap="flat" cmpd="sng" w="25400">
            <a:solidFill>
              <a:srgbClr val="262627"/>
            </a:solidFill>
            <a:prstDash val="solid"/>
            <a:miter lim="400000"/>
            <a:headEnd len="sm" w="sm" type="none"/>
            <a:tailEnd len="med" w="med" type="oval"/>
          </a:ln>
        </p:spPr>
      </p:cxnSp>
      <p:pic>
        <p:nvPicPr>
          <p:cNvPr descr="影像" id="43" name="Google Shape;43;p5"/>
          <p:cNvPicPr preferRelativeResize="0"/>
          <p:nvPr/>
        </p:nvPicPr>
        <p:blipFill rotWithShape="1">
          <a:blip r:embed="rId3">
            <a:alphaModFix amt="18337"/>
          </a:blip>
          <a:srcRect b="0" l="0" r="0" t="0"/>
          <a:stretch/>
        </p:blipFill>
        <p:spPr>
          <a:xfrm>
            <a:off x="20350027" y="12985122"/>
            <a:ext cx="3897695" cy="514865"/>
          </a:xfrm>
          <a:prstGeom prst="rect">
            <a:avLst/>
          </a:prstGeom>
          <a:noFill/>
          <a:ln>
            <a:noFill/>
          </a:ln>
        </p:spPr>
      </p:pic>
      <p:sp>
        <p:nvSpPr>
          <p:cNvPr id="44" name="Google Shape;44;p5"/>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中央" showMasterSp="0">
  <p:cSld name="大標題 - 中央">
    <p:spTree>
      <p:nvGrpSpPr>
        <p:cNvPr id="45" name="Shape 45"/>
        <p:cNvGrpSpPr/>
        <p:nvPr/>
      </p:nvGrpSpPr>
      <p:grpSpPr>
        <a:xfrm>
          <a:off x="0" y="0"/>
          <a:ext cx="0" cy="0"/>
          <a:chOff x="0" y="0"/>
          <a:chExt cx="0" cy="0"/>
        </a:xfrm>
      </p:grpSpPr>
      <p:sp>
        <p:nvSpPr>
          <p:cNvPr id="46" name="Google Shape;46;p6"/>
          <p:cNvSpPr txBox="1"/>
          <p:nvPr>
            <p:ph type="title"/>
          </p:nvPr>
        </p:nvSpPr>
        <p:spPr>
          <a:xfrm>
            <a:off x="2836900" y="7835210"/>
            <a:ext cx="14716126" cy="4643439"/>
          </a:xfrm>
          <a:prstGeom prst="rect">
            <a:avLst/>
          </a:prstGeom>
          <a:noFill/>
          <a:ln>
            <a:noFill/>
          </a:ln>
        </p:spPr>
        <p:txBody>
          <a:bodyPr anchorCtr="0" anchor="t" bIns="71425" lIns="71425" spcFirstLastPara="1" rIns="71425" wrap="square" tIns="71425">
            <a:noAutofit/>
          </a:bodyPr>
          <a:lstStyle>
            <a:lvl1pPr lvl="0" marR="0" rtl="0" algn="l">
              <a:lnSpc>
                <a:spcPct val="100000"/>
              </a:lnSpc>
              <a:spcBef>
                <a:spcPts val="0"/>
              </a:spcBef>
              <a:spcAft>
                <a:spcPts val="0"/>
              </a:spcAft>
              <a:buClr>
                <a:srgbClr val="56BADC"/>
              </a:buClr>
              <a:buSzPts val="11200"/>
              <a:buFont typeface="Arial"/>
              <a:buNone/>
              <a:defRPr b="0" i="0" sz="11200" u="none" cap="none" strike="noStrike">
                <a:solidFill>
                  <a:srgbClr val="56BADC"/>
                </a:solidFill>
                <a:latin typeface="Arial"/>
                <a:ea typeface="Arial"/>
                <a:cs typeface="Arial"/>
                <a:sym typeface="Arial"/>
              </a:defRPr>
            </a:lvl1pPr>
            <a:lvl2pPr lvl="1"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9pPr>
          </a:lstStyle>
          <a:p/>
        </p:txBody>
      </p:sp>
      <p:grpSp>
        <p:nvGrpSpPr>
          <p:cNvPr id="47" name="Google Shape;47;p6"/>
          <p:cNvGrpSpPr/>
          <p:nvPr/>
        </p:nvGrpSpPr>
        <p:grpSpPr>
          <a:xfrm>
            <a:off x="2867659" y="7705366"/>
            <a:ext cx="17391185" cy="46228"/>
            <a:chOff x="0" y="0"/>
            <a:chExt cx="17391183" cy="46227"/>
          </a:xfrm>
        </p:grpSpPr>
        <p:sp>
          <p:nvSpPr>
            <p:cNvPr id="48" name="Google Shape;48;p6"/>
            <p:cNvSpPr/>
            <p:nvPr/>
          </p:nvSpPr>
          <p:spPr>
            <a:xfrm>
              <a:off x="0" y="0"/>
              <a:ext cx="5231804" cy="46227"/>
            </a:xfrm>
            <a:prstGeom prst="rect">
              <a:avLst/>
            </a:prstGeom>
            <a:solidFill>
              <a:srgbClr val="D6696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1" i="0" sz="3200" u="none" cap="none" strike="noStrike">
                <a:solidFill>
                  <a:srgbClr val="000000"/>
                </a:solidFill>
                <a:latin typeface="Helvetica Neue"/>
                <a:ea typeface="Helvetica Neue"/>
                <a:cs typeface="Helvetica Neue"/>
                <a:sym typeface="Helvetica Neue"/>
              </a:endParaRPr>
            </a:p>
          </p:txBody>
        </p:sp>
        <p:sp>
          <p:nvSpPr>
            <p:cNvPr id="49" name="Google Shape;49;p6"/>
            <p:cNvSpPr/>
            <p:nvPr/>
          </p:nvSpPr>
          <p:spPr>
            <a:xfrm>
              <a:off x="5204271" y="0"/>
              <a:ext cx="6982639" cy="46227"/>
            </a:xfrm>
            <a:prstGeom prst="rect">
              <a:avLst/>
            </a:prstGeom>
            <a:solidFill>
              <a:srgbClr val="EFBA57"/>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1" i="0" sz="3200" u="none" cap="none" strike="noStrike">
                <a:solidFill>
                  <a:srgbClr val="000000"/>
                </a:solidFill>
                <a:latin typeface="Helvetica Neue"/>
                <a:ea typeface="Helvetica Neue"/>
                <a:cs typeface="Helvetica Neue"/>
                <a:sym typeface="Helvetica Neue"/>
              </a:endParaRPr>
            </a:p>
          </p:txBody>
        </p:sp>
        <p:sp>
          <p:nvSpPr>
            <p:cNvPr id="50" name="Google Shape;50;p6"/>
            <p:cNvSpPr/>
            <p:nvPr/>
          </p:nvSpPr>
          <p:spPr>
            <a:xfrm>
              <a:off x="12160240" y="0"/>
              <a:ext cx="5230943" cy="46227"/>
            </a:xfrm>
            <a:prstGeom prst="rect">
              <a:avLst/>
            </a:prstGeom>
            <a:solidFill>
              <a:srgbClr val="3068A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1" i="0" sz="3200" u="none" cap="none" strike="noStrike">
                <a:solidFill>
                  <a:srgbClr val="000000"/>
                </a:solidFill>
                <a:latin typeface="Helvetica Neue"/>
                <a:ea typeface="Helvetica Neue"/>
                <a:cs typeface="Helvetica Neue"/>
                <a:sym typeface="Helvetica Neue"/>
              </a:endParaRPr>
            </a:p>
          </p:txBody>
        </p:sp>
      </p:grpSp>
      <p:sp>
        <p:nvSpPr>
          <p:cNvPr id="51" name="Google Shape;51;p6"/>
          <p:cNvSpPr txBox="1"/>
          <p:nvPr>
            <p:ph idx="1" type="body"/>
          </p:nvPr>
        </p:nvSpPr>
        <p:spPr>
          <a:xfrm>
            <a:off x="2988204" y="6032262"/>
            <a:ext cx="14716126" cy="1589485"/>
          </a:xfrm>
          <a:prstGeom prst="rect">
            <a:avLst/>
          </a:prstGeom>
          <a:noFill/>
          <a:ln>
            <a:noFill/>
          </a:ln>
        </p:spPr>
        <p:txBody>
          <a:bodyPr anchorCtr="0" anchor="t" bIns="71425" lIns="71425" spcFirstLastPara="1" rIns="71425" wrap="square" tIns="71425">
            <a:noAutofit/>
          </a:bodyPr>
          <a:lstStyle>
            <a:lvl1pPr indent="-228600" lvl="0" marL="457200" marR="0" rtl="0" algn="l">
              <a:lnSpc>
                <a:spcPct val="80000"/>
              </a:lnSpc>
              <a:spcBef>
                <a:spcPts val="3200"/>
              </a:spcBef>
              <a:spcAft>
                <a:spcPts val="0"/>
              </a:spcAft>
              <a:buClr>
                <a:srgbClr val="A6AAA9"/>
              </a:buClr>
              <a:buSzPts val="6700"/>
              <a:buFont typeface="Arial"/>
              <a:buNone/>
              <a:defRPr b="0" i="0" sz="6700" u="none" cap="none" strike="noStrike">
                <a:solidFill>
                  <a:srgbClr val="A6AAA9"/>
                </a:solidFill>
                <a:latin typeface="Arial"/>
                <a:ea typeface="Arial"/>
                <a:cs typeface="Arial"/>
                <a:sym typeface="Arial"/>
              </a:defRPr>
            </a:lvl1pPr>
            <a:lvl2pPr indent="-228600" lvl="1" marL="914400" marR="0" rtl="0" algn="l">
              <a:lnSpc>
                <a:spcPct val="80000"/>
              </a:lnSpc>
              <a:spcBef>
                <a:spcPts val="3200"/>
              </a:spcBef>
              <a:spcAft>
                <a:spcPts val="0"/>
              </a:spcAft>
              <a:buClr>
                <a:srgbClr val="A6AAA9"/>
              </a:buClr>
              <a:buSzPts val="6700"/>
              <a:buFont typeface="Arial"/>
              <a:buNone/>
              <a:defRPr b="0" i="0" sz="6700" u="none" cap="none" strike="noStrike">
                <a:solidFill>
                  <a:srgbClr val="A6AAA9"/>
                </a:solidFill>
                <a:latin typeface="Arial"/>
                <a:ea typeface="Arial"/>
                <a:cs typeface="Arial"/>
                <a:sym typeface="Arial"/>
              </a:defRPr>
            </a:lvl2pPr>
            <a:lvl3pPr indent="-228600" lvl="2" marL="1371600" marR="0" rtl="0" algn="l">
              <a:lnSpc>
                <a:spcPct val="80000"/>
              </a:lnSpc>
              <a:spcBef>
                <a:spcPts val="3200"/>
              </a:spcBef>
              <a:spcAft>
                <a:spcPts val="0"/>
              </a:spcAft>
              <a:buClr>
                <a:srgbClr val="A6AAA9"/>
              </a:buClr>
              <a:buSzPts val="6700"/>
              <a:buFont typeface="Arial"/>
              <a:buNone/>
              <a:defRPr b="0" i="0" sz="6700" u="none" cap="none" strike="noStrike">
                <a:solidFill>
                  <a:srgbClr val="A6AAA9"/>
                </a:solidFill>
                <a:latin typeface="Arial"/>
                <a:ea typeface="Arial"/>
                <a:cs typeface="Arial"/>
                <a:sym typeface="Arial"/>
              </a:defRPr>
            </a:lvl3pPr>
            <a:lvl4pPr indent="-228600" lvl="3" marL="1828800" marR="0" rtl="0" algn="l">
              <a:lnSpc>
                <a:spcPct val="80000"/>
              </a:lnSpc>
              <a:spcBef>
                <a:spcPts val="3200"/>
              </a:spcBef>
              <a:spcAft>
                <a:spcPts val="0"/>
              </a:spcAft>
              <a:buClr>
                <a:srgbClr val="A6AAA9"/>
              </a:buClr>
              <a:buSzPts val="6700"/>
              <a:buFont typeface="Arial"/>
              <a:buNone/>
              <a:defRPr b="0" i="0" sz="6700" u="none" cap="none" strike="noStrike">
                <a:solidFill>
                  <a:srgbClr val="A6AAA9"/>
                </a:solidFill>
                <a:latin typeface="Arial"/>
                <a:ea typeface="Arial"/>
                <a:cs typeface="Arial"/>
                <a:sym typeface="Arial"/>
              </a:defRPr>
            </a:lvl4pPr>
            <a:lvl5pPr indent="-228600" lvl="4" marL="2286000" marR="0" rtl="0" algn="l">
              <a:lnSpc>
                <a:spcPct val="80000"/>
              </a:lnSpc>
              <a:spcBef>
                <a:spcPts val="3200"/>
              </a:spcBef>
              <a:spcAft>
                <a:spcPts val="0"/>
              </a:spcAft>
              <a:buClr>
                <a:srgbClr val="A6AAA9"/>
              </a:buClr>
              <a:buSzPts val="6700"/>
              <a:buFont typeface="Arial"/>
              <a:buNone/>
              <a:defRPr b="0" i="0" sz="6700" u="none" cap="none" strike="noStrike">
                <a:solidFill>
                  <a:srgbClr val="A6AAA9"/>
                </a:solidFill>
                <a:latin typeface="Arial"/>
                <a:ea typeface="Arial"/>
                <a:cs typeface="Arial"/>
                <a:sym typeface="Arial"/>
              </a:defRPr>
            </a:lvl5pPr>
            <a:lvl6pPr indent="-633729" lvl="5" marL="27432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indent="-633729" lvl="6" marL="32004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indent="-633729" lvl="7" marL="36576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indent="-633729" lvl="8" marL="41148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pic>
        <p:nvPicPr>
          <p:cNvPr descr="影像" id="52" name="Google Shape;52;p6"/>
          <p:cNvPicPr preferRelativeResize="0"/>
          <p:nvPr/>
        </p:nvPicPr>
        <p:blipFill rotWithShape="1">
          <a:blip r:embed="rId2">
            <a:alphaModFix amt="18337"/>
          </a:blip>
          <a:srcRect b="0" l="0" r="0" t="0"/>
          <a:stretch/>
        </p:blipFill>
        <p:spPr>
          <a:xfrm>
            <a:off x="20350027" y="12985122"/>
            <a:ext cx="3897695" cy="514865"/>
          </a:xfrm>
          <a:prstGeom prst="rect">
            <a:avLst/>
          </a:prstGeom>
          <a:noFill/>
          <a:ln>
            <a:noFill/>
          </a:ln>
        </p:spPr>
      </p:pic>
      <p:sp>
        <p:nvSpPr>
          <p:cNvPr id="53" name="Google Shape;53;p6"/>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上方">
  <p:cSld name="大標題 - 上方">
    <p:spTree>
      <p:nvGrpSpPr>
        <p:cNvPr id="54" name="Shape 54"/>
        <p:cNvGrpSpPr/>
        <p:nvPr/>
      </p:nvGrpSpPr>
      <p:grpSpPr>
        <a:xfrm>
          <a:off x="0" y="0"/>
          <a:ext cx="0" cy="0"/>
          <a:chOff x="0" y="0"/>
          <a:chExt cx="0" cy="0"/>
        </a:xfrm>
      </p:grpSpPr>
      <p:sp>
        <p:nvSpPr>
          <p:cNvPr id="55" name="Google Shape;55;p7"/>
          <p:cNvSpPr txBox="1"/>
          <p:nvPr>
            <p:ph type="title"/>
          </p:nvPr>
        </p:nvSpPr>
        <p:spPr>
          <a:xfrm>
            <a:off x="1254786" y="575931"/>
            <a:ext cx="15609095" cy="1515138"/>
          </a:xfrm>
          <a:prstGeom prst="rect">
            <a:avLst/>
          </a:prstGeom>
          <a:noFill/>
          <a:ln>
            <a:noFill/>
          </a:ln>
        </p:spPr>
        <p:txBody>
          <a:bodyPr anchorCtr="0" anchor="ctr" bIns="71425" lIns="71425" spcFirstLastPara="1" rIns="71425" wrap="square" tIns="71425">
            <a:noAutofit/>
          </a:bodyPr>
          <a:lstStyle>
            <a:lvl1pPr lvl="0"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1pPr>
            <a:lvl2pPr lvl="1"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9pPr>
          </a:lstStyle>
          <a:p/>
        </p:txBody>
      </p:sp>
      <p:sp>
        <p:nvSpPr>
          <p:cNvPr id="56" name="Google Shape;56;p7"/>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7" name="Shape 57"/>
        <p:cNvGrpSpPr/>
        <p:nvPr/>
      </p:nvGrpSpPr>
      <p:grpSpPr>
        <a:xfrm>
          <a:off x="0" y="0"/>
          <a:ext cx="0" cy="0"/>
          <a:chOff x="0" y="0"/>
          <a:chExt cx="0" cy="0"/>
        </a:xfrm>
      </p:grpSpPr>
      <p:sp>
        <p:nvSpPr>
          <p:cNvPr id="58" name="Google Shape;58;p8"/>
          <p:cNvSpPr txBox="1"/>
          <p:nvPr>
            <p:ph type="title"/>
          </p:nvPr>
        </p:nvSpPr>
        <p:spPr>
          <a:xfrm>
            <a:off x="1656867" y="7937200"/>
            <a:ext cx="17287200" cy="2244800"/>
          </a:xfrm>
          <a:prstGeom prst="rect">
            <a:avLst/>
          </a:prstGeom>
          <a:noFill/>
          <a:ln>
            <a:noFill/>
          </a:ln>
        </p:spPr>
        <p:txBody>
          <a:bodyPr anchorCtr="0" anchor="ctr" bIns="243775" lIns="243775" spcFirstLastPara="1" rIns="243775" wrap="square" tIns="243775">
            <a:noAutofit/>
          </a:bodyPr>
          <a:lstStyle>
            <a:lvl1pPr lvl="0" marR="0" rtl="0" algn="l">
              <a:lnSpc>
                <a:spcPct val="100000"/>
              </a:lnSpc>
              <a:spcBef>
                <a:spcPts val="0"/>
              </a:spcBef>
              <a:spcAft>
                <a:spcPts val="0"/>
              </a:spcAft>
              <a:buClr>
                <a:schemeClr val="dk1"/>
              </a:buClr>
              <a:buSzPts val="3200"/>
              <a:buFont typeface="Arial"/>
              <a:buNone/>
              <a:defRPr b="0" i="0" sz="85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3200"/>
              <a:buFont typeface="Arial"/>
              <a:buNone/>
              <a:defRPr b="0" i="0" sz="85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3200"/>
              <a:buFont typeface="Arial"/>
              <a:buNone/>
              <a:defRPr b="0" i="0" sz="85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3200"/>
              <a:buFont typeface="Arial"/>
              <a:buNone/>
              <a:defRPr b="0" i="0" sz="85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3200"/>
              <a:buFont typeface="Arial"/>
              <a:buNone/>
              <a:defRPr b="0" i="0" sz="85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3200"/>
              <a:buFont typeface="Arial"/>
              <a:buNone/>
              <a:defRPr b="0" i="0" sz="85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3200"/>
              <a:buFont typeface="Arial"/>
              <a:buNone/>
              <a:defRPr b="0" i="0" sz="85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3200"/>
              <a:buFont typeface="Arial"/>
              <a:buNone/>
              <a:defRPr b="0" i="0" sz="85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3200"/>
              <a:buFont typeface="Arial"/>
              <a:buNone/>
              <a:defRPr b="0" i="0" sz="8500" u="none" cap="none" strike="noStrike">
                <a:solidFill>
                  <a:schemeClr val="dk1"/>
                </a:solidFill>
                <a:latin typeface="Arial"/>
                <a:ea typeface="Arial"/>
                <a:cs typeface="Arial"/>
                <a:sym typeface="Arial"/>
              </a:defRPr>
            </a:lvl9pPr>
          </a:lstStyle>
          <a:p/>
        </p:txBody>
      </p:sp>
      <p:sp>
        <p:nvSpPr>
          <p:cNvPr id="59" name="Google Shape;59;p8"/>
          <p:cNvSpPr txBox="1"/>
          <p:nvPr>
            <p:ph idx="12" type="sldNum"/>
          </p:nvPr>
        </p:nvSpPr>
        <p:spPr>
          <a:xfrm>
            <a:off x="22593220" y="12435245"/>
            <a:ext cx="1463200" cy="1049600"/>
          </a:xfrm>
          <a:prstGeom prst="rect">
            <a:avLst/>
          </a:prstGeom>
          <a:noFill/>
          <a:ln>
            <a:noFill/>
          </a:ln>
        </p:spPr>
        <p:txBody>
          <a:bodyPr anchorCtr="0" anchor="ctr" bIns="243775" lIns="243775" spcFirstLastPara="1" rIns="243775" wrap="square" tIns="243775">
            <a:noAutofit/>
          </a:bodyPr>
          <a:lstStyle>
            <a:lvl1pPr indent="0" lvl="0"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60" name="Google Shape;60;p8"/>
          <p:cNvPicPr preferRelativeResize="0"/>
          <p:nvPr/>
        </p:nvPicPr>
        <p:blipFill rotWithShape="1">
          <a:blip r:embed="rId2">
            <a:alphaModFix/>
          </a:blip>
          <a:srcRect b="0" l="0" r="0" t="0"/>
          <a:stretch/>
        </p:blipFill>
        <p:spPr>
          <a:xfrm>
            <a:off x="1412800" y="8025901"/>
            <a:ext cx="152400" cy="2067200"/>
          </a:xfrm>
          <a:prstGeom prst="rect">
            <a:avLst/>
          </a:prstGeom>
          <a:noFill/>
          <a:ln>
            <a:noFill/>
          </a:ln>
        </p:spPr>
      </p:pic>
      <p:sp>
        <p:nvSpPr>
          <p:cNvPr id="61" name="Google Shape;61;p8"/>
          <p:cNvSpPr txBox="1"/>
          <p:nvPr>
            <p:ph idx="1" type="subTitle"/>
          </p:nvPr>
        </p:nvSpPr>
        <p:spPr>
          <a:xfrm>
            <a:off x="2380533" y="10093101"/>
            <a:ext cx="14297600" cy="1848000"/>
          </a:xfrm>
          <a:prstGeom prst="rect">
            <a:avLst/>
          </a:prstGeom>
          <a:noFill/>
          <a:ln>
            <a:noFill/>
          </a:ln>
        </p:spPr>
        <p:txBody>
          <a:bodyPr anchorCtr="0" anchor="t" bIns="243775" lIns="243775" spcFirstLastPara="1" rIns="243775" wrap="square" tIns="243775">
            <a:noAutofit/>
          </a:bodyPr>
          <a:lstStyle>
            <a:lvl1pPr lvl="0" marR="0" rtl="0" algn="l">
              <a:lnSpc>
                <a:spcPct val="115000"/>
              </a:lnSpc>
              <a:spcBef>
                <a:spcPts val="0"/>
              </a:spcBef>
              <a:spcAft>
                <a:spcPts val="0"/>
              </a:spcAft>
              <a:buClr>
                <a:schemeClr val="dk2"/>
              </a:buClr>
              <a:buSzPts val="1800"/>
              <a:buFont typeface="Arial"/>
              <a:buNone/>
              <a:defRPr b="0" i="0" sz="4800" u="none" cap="none" strike="noStrike">
                <a:solidFill>
                  <a:schemeClr val="dk2"/>
                </a:solidFill>
                <a:latin typeface="Arial"/>
                <a:ea typeface="Arial"/>
                <a:cs typeface="Arial"/>
                <a:sym typeface="Arial"/>
              </a:defRPr>
            </a:lvl1pPr>
            <a:lvl2pPr lvl="1" marR="0" rtl="0" algn="l">
              <a:lnSpc>
                <a:spcPct val="115000"/>
              </a:lnSpc>
              <a:spcBef>
                <a:spcPts val="4267"/>
              </a:spcBef>
              <a:spcAft>
                <a:spcPts val="0"/>
              </a:spcAft>
              <a:buClr>
                <a:schemeClr val="dk2"/>
              </a:buClr>
              <a:buSzPts val="1400"/>
              <a:buFont typeface="Arial"/>
              <a:buNone/>
              <a:defRPr b="0" i="0" sz="3700" u="none" cap="none" strike="noStrike">
                <a:solidFill>
                  <a:schemeClr val="dk2"/>
                </a:solidFill>
                <a:latin typeface="Arial"/>
                <a:ea typeface="Arial"/>
                <a:cs typeface="Arial"/>
                <a:sym typeface="Arial"/>
              </a:defRPr>
            </a:lvl2pPr>
            <a:lvl3pPr lvl="2" marR="0" rtl="0" algn="l">
              <a:lnSpc>
                <a:spcPct val="115000"/>
              </a:lnSpc>
              <a:spcBef>
                <a:spcPts val="4267"/>
              </a:spcBef>
              <a:spcAft>
                <a:spcPts val="0"/>
              </a:spcAft>
              <a:buClr>
                <a:schemeClr val="dk2"/>
              </a:buClr>
              <a:buSzPts val="1400"/>
              <a:buFont typeface="Arial"/>
              <a:buNone/>
              <a:defRPr b="0" i="0" sz="3700" u="none" cap="none" strike="noStrike">
                <a:solidFill>
                  <a:schemeClr val="dk2"/>
                </a:solidFill>
                <a:latin typeface="Arial"/>
                <a:ea typeface="Arial"/>
                <a:cs typeface="Arial"/>
                <a:sym typeface="Arial"/>
              </a:defRPr>
            </a:lvl3pPr>
            <a:lvl4pPr lvl="3" marR="0" rtl="0" algn="l">
              <a:lnSpc>
                <a:spcPct val="115000"/>
              </a:lnSpc>
              <a:spcBef>
                <a:spcPts val="4267"/>
              </a:spcBef>
              <a:spcAft>
                <a:spcPts val="0"/>
              </a:spcAft>
              <a:buClr>
                <a:schemeClr val="dk2"/>
              </a:buClr>
              <a:buSzPts val="1400"/>
              <a:buFont typeface="Arial"/>
              <a:buNone/>
              <a:defRPr b="0" i="0" sz="3700" u="none" cap="none" strike="noStrike">
                <a:solidFill>
                  <a:schemeClr val="dk2"/>
                </a:solidFill>
                <a:latin typeface="Arial"/>
                <a:ea typeface="Arial"/>
                <a:cs typeface="Arial"/>
                <a:sym typeface="Arial"/>
              </a:defRPr>
            </a:lvl4pPr>
            <a:lvl5pPr lvl="4" marR="0" rtl="0" algn="l">
              <a:lnSpc>
                <a:spcPct val="115000"/>
              </a:lnSpc>
              <a:spcBef>
                <a:spcPts val="4267"/>
              </a:spcBef>
              <a:spcAft>
                <a:spcPts val="0"/>
              </a:spcAft>
              <a:buClr>
                <a:schemeClr val="dk2"/>
              </a:buClr>
              <a:buSzPts val="1400"/>
              <a:buFont typeface="Arial"/>
              <a:buNone/>
              <a:defRPr b="0" i="0" sz="3700" u="none" cap="none" strike="noStrike">
                <a:solidFill>
                  <a:schemeClr val="dk2"/>
                </a:solidFill>
                <a:latin typeface="Arial"/>
                <a:ea typeface="Arial"/>
                <a:cs typeface="Arial"/>
                <a:sym typeface="Arial"/>
              </a:defRPr>
            </a:lvl5pPr>
            <a:lvl6pPr lvl="5" marR="0" rtl="0" algn="l">
              <a:lnSpc>
                <a:spcPct val="115000"/>
              </a:lnSpc>
              <a:spcBef>
                <a:spcPts val="4267"/>
              </a:spcBef>
              <a:spcAft>
                <a:spcPts val="0"/>
              </a:spcAft>
              <a:buClr>
                <a:schemeClr val="dk2"/>
              </a:buClr>
              <a:buSzPts val="1400"/>
              <a:buFont typeface="Arial"/>
              <a:buNone/>
              <a:defRPr b="0" i="0" sz="3700" u="none" cap="none" strike="noStrike">
                <a:solidFill>
                  <a:schemeClr val="dk2"/>
                </a:solidFill>
                <a:latin typeface="Arial"/>
                <a:ea typeface="Arial"/>
                <a:cs typeface="Arial"/>
                <a:sym typeface="Arial"/>
              </a:defRPr>
            </a:lvl6pPr>
            <a:lvl7pPr lvl="6" marR="0" rtl="0" algn="l">
              <a:lnSpc>
                <a:spcPct val="115000"/>
              </a:lnSpc>
              <a:spcBef>
                <a:spcPts val="4267"/>
              </a:spcBef>
              <a:spcAft>
                <a:spcPts val="0"/>
              </a:spcAft>
              <a:buClr>
                <a:schemeClr val="dk2"/>
              </a:buClr>
              <a:buSzPts val="1400"/>
              <a:buFont typeface="Arial"/>
              <a:buNone/>
              <a:defRPr b="0" i="0" sz="3700" u="none" cap="none" strike="noStrike">
                <a:solidFill>
                  <a:schemeClr val="dk2"/>
                </a:solidFill>
                <a:latin typeface="Arial"/>
                <a:ea typeface="Arial"/>
                <a:cs typeface="Arial"/>
                <a:sym typeface="Arial"/>
              </a:defRPr>
            </a:lvl7pPr>
            <a:lvl8pPr lvl="7" marR="0" rtl="0" algn="l">
              <a:lnSpc>
                <a:spcPct val="115000"/>
              </a:lnSpc>
              <a:spcBef>
                <a:spcPts val="4267"/>
              </a:spcBef>
              <a:spcAft>
                <a:spcPts val="0"/>
              </a:spcAft>
              <a:buClr>
                <a:schemeClr val="dk2"/>
              </a:buClr>
              <a:buSzPts val="1400"/>
              <a:buFont typeface="Arial"/>
              <a:buNone/>
              <a:defRPr b="0" i="0" sz="3700" u="none" cap="none" strike="noStrike">
                <a:solidFill>
                  <a:schemeClr val="dk2"/>
                </a:solidFill>
                <a:latin typeface="Arial"/>
                <a:ea typeface="Arial"/>
                <a:cs typeface="Arial"/>
                <a:sym typeface="Arial"/>
              </a:defRPr>
            </a:lvl8pPr>
            <a:lvl9pPr lvl="8" marR="0" rtl="0" algn="l">
              <a:lnSpc>
                <a:spcPct val="115000"/>
              </a:lnSpc>
              <a:spcBef>
                <a:spcPts val="4267"/>
              </a:spcBef>
              <a:spcAft>
                <a:spcPts val="4267"/>
              </a:spcAft>
              <a:buClr>
                <a:schemeClr val="dk2"/>
              </a:buClr>
              <a:buSzPts val="1400"/>
              <a:buFont typeface="Arial"/>
              <a:buNone/>
              <a:defRPr b="0" i="0" sz="37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標題與內文_僅主標">
  <p:cSld name="標題與內文_僅主標">
    <p:spTree>
      <p:nvGrpSpPr>
        <p:cNvPr id="62" name="Shape 62"/>
        <p:cNvGrpSpPr/>
        <p:nvPr/>
      </p:nvGrpSpPr>
      <p:grpSpPr>
        <a:xfrm>
          <a:off x="0" y="0"/>
          <a:ext cx="0" cy="0"/>
          <a:chOff x="0" y="0"/>
          <a:chExt cx="0" cy="0"/>
        </a:xfrm>
      </p:grpSpPr>
      <p:sp>
        <p:nvSpPr>
          <p:cNvPr id="63" name="Google Shape;63;p9"/>
          <p:cNvSpPr txBox="1"/>
          <p:nvPr>
            <p:ph type="title"/>
          </p:nvPr>
        </p:nvSpPr>
        <p:spPr>
          <a:xfrm>
            <a:off x="831200" y="506264"/>
            <a:ext cx="22721601" cy="1527200"/>
          </a:xfrm>
          <a:prstGeom prst="rect">
            <a:avLst/>
          </a:prstGeom>
          <a:noFill/>
          <a:ln>
            <a:noFill/>
          </a:ln>
        </p:spPr>
        <p:txBody>
          <a:bodyPr anchorCtr="0" anchor="ctr" bIns="243775" lIns="243775" spcFirstLastPara="1" rIns="243775" wrap="square" tIns="243775">
            <a:noAutofit/>
          </a:bodyPr>
          <a:lstStyle>
            <a:lvl1pPr lvl="0" marR="0" rtl="0" algn="l">
              <a:lnSpc>
                <a:spcPct val="100000"/>
              </a:lnSpc>
              <a:spcBef>
                <a:spcPts val="0"/>
              </a:spcBef>
              <a:spcAft>
                <a:spcPts val="0"/>
              </a:spcAft>
              <a:buClr>
                <a:schemeClr val="dk1"/>
              </a:buClr>
              <a:buSzPts val="3600"/>
              <a:buFont typeface="Arial"/>
              <a:buNone/>
              <a:defRPr b="0" i="0" sz="9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7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7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7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7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7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7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7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7500" u="none" cap="none" strike="noStrike">
                <a:solidFill>
                  <a:schemeClr val="dk1"/>
                </a:solidFill>
                <a:latin typeface="Arial"/>
                <a:ea typeface="Arial"/>
                <a:cs typeface="Arial"/>
                <a:sym typeface="Arial"/>
              </a:defRPr>
            </a:lvl9pPr>
          </a:lstStyle>
          <a:p/>
        </p:txBody>
      </p:sp>
      <p:sp>
        <p:nvSpPr>
          <p:cNvPr id="64" name="Google Shape;64;p9"/>
          <p:cNvSpPr txBox="1"/>
          <p:nvPr>
            <p:ph idx="1" type="body"/>
          </p:nvPr>
        </p:nvSpPr>
        <p:spPr>
          <a:xfrm>
            <a:off x="831200" y="2601000"/>
            <a:ext cx="22721601" cy="10325600"/>
          </a:xfrm>
          <a:prstGeom prst="rect">
            <a:avLst/>
          </a:prstGeom>
          <a:noFill/>
          <a:ln>
            <a:noFill/>
          </a:ln>
        </p:spPr>
        <p:txBody>
          <a:bodyPr anchorCtr="0" anchor="t" bIns="243775" lIns="243775" spcFirstLastPara="1" rIns="243775" wrap="square" tIns="243775">
            <a:noAutofit/>
          </a:bodyPr>
          <a:lstStyle>
            <a:lvl1pPr indent="-342900" lvl="0" marL="457200" marR="0" rtl="0" algn="l">
              <a:lnSpc>
                <a:spcPct val="115000"/>
              </a:lnSpc>
              <a:spcBef>
                <a:spcPts val="0"/>
              </a:spcBef>
              <a:spcAft>
                <a:spcPts val="0"/>
              </a:spcAft>
              <a:buClr>
                <a:schemeClr val="dk2"/>
              </a:buClr>
              <a:buSzPts val="1800"/>
              <a:buFont typeface="Arial"/>
              <a:buChar char="●"/>
              <a:defRPr b="0" i="0" sz="4800" u="none" cap="none" strike="noStrike">
                <a:solidFill>
                  <a:schemeClr val="dk2"/>
                </a:solidFill>
                <a:latin typeface="Arial"/>
                <a:ea typeface="Arial"/>
                <a:cs typeface="Arial"/>
                <a:sym typeface="Arial"/>
              </a:defRPr>
            </a:lvl1pPr>
            <a:lvl2pPr indent="-317500" lvl="1" marL="914400" marR="0" rtl="0" algn="l">
              <a:lnSpc>
                <a:spcPct val="115000"/>
              </a:lnSpc>
              <a:spcBef>
                <a:spcPts val="4267"/>
              </a:spcBef>
              <a:spcAft>
                <a:spcPts val="0"/>
              </a:spcAft>
              <a:buClr>
                <a:schemeClr val="dk2"/>
              </a:buClr>
              <a:buSzPts val="1400"/>
              <a:buFont typeface="Arial"/>
              <a:buChar char="○"/>
              <a:defRPr b="0" i="0" sz="3700" u="none" cap="none" strike="noStrike">
                <a:solidFill>
                  <a:schemeClr val="dk2"/>
                </a:solidFill>
                <a:latin typeface="Arial"/>
                <a:ea typeface="Arial"/>
                <a:cs typeface="Arial"/>
                <a:sym typeface="Arial"/>
              </a:defRPr>
            </a:lvl2pPr>
            <a:lvl3pPr indent="-317500" lvl="2" marL="1371600" marR="0" rtl="0" algn="l">
              <a:lnSpc>
                <a:spcPct val="115000"/>
              </a:lnSpc>
              <a:spcBef>
                <a:spcPts val="4267"/>
              </a:spcBef>
              <a:spcAft>
                <a:spcPts val="0"/>
              </a:spcAft>
              <a:buClr>
                <a:schemeClr val="dk2"/>
              </a:buClr>
              <a:buSzPts val="1400"/>
              <a:buFont typeface="Arial"/>
              <a:buChar char="■"/>
              <a:defRPr b="0" i="0" sz="3700" u="none" cap="none" strike="noStrike">
                <a:solidFill>
                  <a:schemeClr val="dk2"/>
                </a:solidFill>
                <a:latin typeface="Arial"/>
                <a:ea typeface="Arial"/>
                <a:cs typeface="Arial"/>
                <a:sym typeface="Arial"/>
              </a:defRPr>
            </a:lvl3pPr>
            <a:lvl4pPr indent="-317500" lvl="3" marL="1828800" marR="0" rtl="0" algn="l">
              <a:lnSpc>
                <a:spcPct val="115000"/>
              </a:lnSpc>
              <a:spcBef>
                <a:spcPts val="4267"/>
              </a:spcBef>
              <a:spcAft>
                <a:spcPts val="0"/>
              </a:spcAft>
              <a:buClr>
                <a:schemeClr val="dk2"/>
              </a:buClr>
              <a:buSzPts val="1400"/>
              <a:buFont typeface="Arial"/>
              <a:buChar char="●"/>
              <a:defRPr b="0" i="0" sz="3700" u="none" cap="none" strike="noStrike">
                <a:solidFill>
                  <a:schemeClr val="dk2"/>
                </a:solidFill>
                <a:latin typeface="Arial"/>
                <a:ea typeface="Arial"/>
                <a:cs typeface="Arial"/>
                <a:sym typeface="Arial"/>
              </a:defRPr>
            </a:lvl4pPr>
            <a:lvl5pPr indent="-317500" lvl="4" marL="2286000" marR="0" rtl="0" algn="l">
              <a:lnSpc>
                <a:spcPct val="115000"/>
              </a:lnSpc>
              <a:spcBef>
                <a:spcPts val="4267"/>
              </a:spcBef>
              <a:spcAft>
                <a:spcPts val="0"/>
              </a:spcAft>
              <a:buClr>
                <a:schemeClr val="dk2"/>
              </a:buClr>
              <a:buSzPts val="1400"/>
              <a:buFont typeface="Arial"/>
              <a:buChar char="○"/>
              <a:defRPr b="0" i="0" sz="3700" u="none" cap="none" strike="noStrike">
                <a:solidFill>
                  <a:schemeClr val="dk2"/>
                </a:solidFill>
                <a:latin typeface="Arial"/>
                <a:ea typeface="Arial"/>
                <a:cs typeface="Arial"/>
                <a:sym typeface="Arial"/>
              </a:defRPr>
            </a:lvl5pPr>
            <a:lvl6pPr indent="-317500" lvl="5" marL="2743200" marR="0" rtl="0" algn="l">
              <a:lnSpc>
                <a:spcPct val="115000"/>
              </a:lnSpc>
              <a:spcBef>
                <a:spcPts val="4267"/>
              </a:spcBef>
              <a:spcAft>
                <a:spcPts val="0"/>
              </a:spcAft>
              <a:buClr>
                <a:schemeClr val="dk2"/>
              </a:buClr>
              <a:buSzPts val="1400"/>
              <a:buFont typeface="Arial"/>
              <a:buChar char="■"/>
              <a:defRPr b="0" i="0" sz="3700" u="none" cap="none" strike="noStrike">
                <a:solidFill>
                  <a:schemeClr val="dk2"/>
                </a:solidFill>
                <a:latin typeface="Arial"/>
                <a:ea typeface="Arial"/>
                <a:cs typeface="Arial"/>
                <a:sym typeface="Arial"/>
              </a:defRPr>
            </a:lvl6pPr>
            <a:lvl7pPr indent="-317500" lvl="6" marL="3200400" marR="0" rtl="0" algn="l">
              <a:lnSpc>
                <a:spcPct val="115000"/>
              </a:lnSpc>
              <a:spcBef>
                <a:spcPts val="4267"/>
              </a:spcBef>
              <a:spcAft>
                <a:spcPts val="0"/>
              </a:spcAft>
              <a:buClr>
                <a:schemeClr val="dk2"/>
              </a:buClr>
              <a:buSzPts val="1400"/>
              <a:buFont typeface="Arial"/>
              <a:buChar char="●"/>
              <a:defRPr b="0" i="0" sz="3700" u="none" cap="none" strike="noStrike">
                <a:solidFill>
                  <a:schemeClr val="dk2"/>
                </a:solidFill>
                <a:latin typeface="Arial"/>
                <a:ea typeface="Arial"/>
                <a:cs typeface="Arial"/>
                <a:sym typeface="Arial"/>
              </a:defRPr>
            </a:lvl7pPr>
            <a:lvl8pPr indent="-317500" lvl="7" marL="3657600" marR="0" rtl="0" algn="l">
              <a:lnSpc>
                <a:spcPct val="115000"/>
              </a:lnSpc>
              <a:spcBef>
                <a:spcPts val="4267"/>
              </a:spcBef>
              <a:spcAft>
                <a:spcPts val="0"/>
              </a:spcAft>
              <a:buClr>
                <a:schemeClr val="dk2"/>
              </a:buClr>
              <a:buSzPts val="1400"/>
              <a:buFont typeface="Arial"/>
              <a:buChar char="○"/>
              <a:defRPr b="0" i="0" sz="3700" u="none" cap="none" strike="noStrike">
                <a:solidFill>
                  <a:schemeClr val="dk2"/>
                </a:solidFill>
                <a:latin typeface="Arial"/>
                <a:ea typeface="Arial"/>
                <a:cs typeface="Arial"/>
                <a:sym typeface="Arial"/>
              </a:defRPr>
            </a:lvl8pPr>
            <a:lvl9pPr indent="-317500" lvl="8" marL="4114800" marR="0" rtl="0" algn="l">
              <a:lnSpc>
                <a:spcPct val="115000"/>
              </a:lnSpc>
              <a:spcBef>
                <a:spcPts val="4267"/>
              </a:spcBef>
              <a:spcAft>
                <a:spcPts val="4267"/>
              </a:spcAft>
              <a:buClr>
                <a:schemeClr val="dk2"/>
              </a:buClr>
              <a:buSzPts val="1400"/>
              <a:buFont typeface="Arial"/>
              <a:buChar char="■"/>
              <a:defRPr b="0" i="0" sz="3700" u="none" cap="none" strike="noStrike">
                <a:solidFill>
                  <a:schemeClr val="dk2"/>
                </a:solidFill>
                <a:latin typeface="Arial"/>
                <a:ea typeface="Arial"/>
                <a:cs typeface="Arial"/>
                <a:sym typeface="Arial"/>
              </a:defRPr>
            </a:lvl9pPr>
          </a:lstStyle>
          <a:p/>
        </p:txBody>
      </p:sp>
      <p:sp>
        <p:nvSpPr>
          <p:cNvPr id="65" name="Google Shape;65;p9"/>
          <p:cNvSpPr txBox="1"/>
          <p:nvPr>
            <p:ph idx="12" type="sldNum"/>
          </p:nvPr>
        </p:nvSpPr>
        <p:spPr>
          <a:xfrm>
            <a:off x="22593220" y="12435245"/>
            <a:ext cx="1463200" cy="1049600"/>
          </a:xfrm>
          <a:prstGeom prst="rect">
            <a:avLst/>
          </a:prstGeom>
          <a:noFill/>
          <a:ln>
            <a:noFill/>
          </a:ln>
        </p:spPr>
        <p:txBody>
          <a:bodyPr anchorCtr="0" anchor="ctr" bIns="243775" lIns="243775" spcFirstLastPara="1" rIns="243775" wrap="square" tIns="243775">
            <a:noAutofit/>
          </a:bodyPr>
          <a:lstStyle>
            <a:lvl1pPr indent="0" lvl="0"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0"/>
          <p:cNvSpPr txBox="1"/>
          <p:nvPr>
            <p:ph idx="12" type="sldNum"/>
          </p:nvPr>
        </p:nvSpPr>
        <p:spPr>
          <a:xfrm>
            <a:off x="22593220" y="12435245"/>
            <a:ext cx="1463200" cy="1049600"/>
          </a:xfrm>
          <a:prstGeom prst="rect">
            <a:avLst/>
          </a:prstGeom>
          <a:noFill/>
          <a:ln>
            <a:noFill/>
          </a:ln>
        </p:spPr>
        <p:txBody>
          <a:bodyPr anchorCtr="0" anchor="ctr" bIns="243775" lIns="243775" spcFirstLastPara="1" rIns="243775" wrap="square" tIns="243775">
            <a:noAutofit/>
          </a:bodyPr>
          <a:lstStyle>
            <a:lvl1pPr indent="0" lvl="0"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27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8.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18" Type="http://schemas.openxmlformats.org/officeDocument/2006/relationships/theme" Target="../theme/theme1.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54786" y="575931"/>
            <a:ext cx="15609095" cy="1515138"/>
          </a:xfrm>
          <a:prstGeom prst="rect">
            <a:avLst/>
          </a:prstGeom>
          <a:noFill/>
          <a:ln>
            <a:noFill/>
          </a:ln>
        </p:spPr>
        <p:txBody>
          <a:bodyPr anchorCtr="0" anchor="ctr" bIns="71425" lIns="71425" spcFirstLastPara="1" rIns="71425" wrap="square" tIns="71425">
            <a:noAutofit/>
          </a:bodyPr>
          <a:lstStyle>
            <a:lvl1pPr lvl="0"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1pPr>
            <a:lvl2pPr lvl="1"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7000"/>
              <a:buFont typeface="Arial"/>
              <a:buNone/>
              <a:defRPr b="0" i="0" sz="7000" u="none" cap="none" strike="noStrike">
                <a:solidFill>
                  <a:srgbClr val="1A1A1A"/>
                </a:solidFill>
                <a:latin typeface="Arial"/>
                <a:ea typeface="Arial"/>
                <a:cs typeface="Arial"/>
                <a:sym typeface="Arial"/>
              </a:defRPr>
            </a:lvl9pPr>
          </a:lstStyle>
          <a:p/>
        </p:txBody>
      </p:sp>
      <p:grpSp>
        <p:nvGrpSpPr>
          <p:cNvPr id="7" name="Google Shape;7;p1"/>
          <p:cNvGrpSpPr/>
          <p:nvPr/>
        </p:nvGrpSpPr>
        <p:grpSpPr>
          <a:xfrm>
            <a:off x="-46534" y="13558391"/>
            <a:ext cx="24477071" cy="157610"/>
            <a:chOff x="0" y="0"/>
            <a:chExt cx="24477068" cy="157609"/>
          </a:xfrm>
        </p:grpSpPr>
        <p:sp>
          <p:nvSpPr>
            <p:cNvPr id="8" name="Google Shape;8;p1"/>
            <p:cNvSpPr/>
            <p:nvPr/>
          </p:nvSpPr>
          <p:spPr>
            <a:xfrm>
              <a:off x="0" y="0"/>
              <a:ext cx="7363457" cy="157609"/>
            </a:xfrm>
            <a:prstGeom prst="rect">
              <a:avLst/>
            </a:prstGeom>
            <a:solidFill>
              <a:srgbClr val="D6696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1" i="0" sz="3200" u="none" cap="none" strike="noStrike">
                <a:solidFill>
                  <a:srgbClr val="000000"/>
                </a:solidFill>
                <a:latin typeface="Helvetica Neue"/>
                <a:ea typeface="Helvetica Neue"/>
                <a:cs typeface="Helvetica Neue"/>
                <a:sym typeface="Helvetica Neue"/>
              </a:endParaRPr>
            </a:p>
          </p:txBody>
        </p:sp>
        <p:sp>
          <p:nvSpPr>
            <p:cNvPr id="9" name="Google Shape;9;p1"/>
            <p:cNvSpPr/>
            <p:nvPr/>
          </p:nvSpPr>
          <p:spPr>
            <a:xfrm>
              <a:off x="7324707" y="0"/>
              <a:ext cx="9827654" cy="157609"/>
            </a:xfrm>
            <a:prstGeom prst="rect">
              <a:avLst/>
            </a:prstGeom>
            <a:solidFill>
              <a:srgbClr val="EFBA57"/>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1" i="0" sz="3200" u="none" cap="none" strike="noStrike">
                <a:solidFill>
                  <a:srgbClr val="000000"/>
                </a:solidFill>
                <a:latin typeface="Helvetica Neue"/>
                <a:ea typeface="Helvetica Neue"/>
                <a:cs typeface="Helvetica Neue"/>
                <a:sym typeface="Helvetica Neue"/>
              </a:endParaRPr>
            </a:p>
          </p:txBody>
        </p:sp>
        <p:sp>
          <p:nvSpPr>
            <p:cNvPr id="10" name="Google Shape;10;p1"/>
            <p:cNvSpPr/>
            <p:nvPr/>
          </p:nvSpPr>
          <p:spPr>
            <a:xfrm>
              <a:off x="17114825" y="0"/>
              <a:ext cx="7362243" cy="157609"/>
            </a:xfrm>
            <a:prstGeom prst="rect">
              <a:avLst/>
            </a:prstGeom>
            <a:solidFill>
              <a:srgbClr val="3068A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1" i="0" sz="3200" u="none" cap="none" strike="noStrike">
                <a:solidFill>
                  <a:srgbClr val="000000"/>
                </a:solidFill>
                <a:latin typeface="Helvetica Neue"/>
                <a:ea typeface="Helvetica Neue"/>
                <a:cs typeface="Helvetica Neue"/>
                <a:sym typeface="Helvetica Neue"/>
              </a:endParaRPr>
            </a:p>
          </p:txBody>
        </p:sp>
      </p:grpSp>
      <p:pic>
        <p:nvPicPr>
          <p:cNvPr descr="影像" id="11" name="Google Shape;11;p1"/>
          <p:cNvPicPr preferRelativeResize="0"/>
          <p:nvPr/>
        </p:nvPicPr>
        <p:blipFill rotWithShape="1">
          <a:blip r:embed="rId1">
            <a:alphaModFix/>
          </a:blip>
          <a:srcRect b="0" l="0" r="0" t="0"/>
          <a:stretch/>
        </p:blipFill>
        <p:spPr>
          <a:xfrm>
            <a:off x="-110383" y="11605138"/>
            <a:ext cx="4119416" cy="1971162"/>
          </a:xfrm>
          <a:prstGeom prst="rect">
            <a:avLst/>
          </a:prstGeom>
          <a:noFill/>
          <a:ln>
            <a:noFill/>
          </a:ln>
        </p:spPr>
      </p:pic>
      <p:cxnSp>
        <p:nvCxnSpPr>
          <p:cNvPr id="12" name="Google Shape;12;p1"/>
          <p:cNvCxnSpPr/>
          <p:nvPr/>
        </p:nvCxnSpPr>
        <p:spPr>
          <a:xfrm>
            <a:off x="1202282" y="2011263"/>
            <a:ext cx="21941337" cy="1"/>
          </a:xfrm>
          <a:prstGeom prst="straightConnector1">
            <a:avLst/>
          </a:prstGeom>
          <a:noFill/>
          <a:ln cap="flat" cmpd="sng" w="25400">
            <a:solidFill>
              <a:srgbClr val="262627"/>
            </a:solidFill>
            <a:prstDash val="solid"/>
            <a:miter lim="400000"/>
            <a:headEnd len="sm" w="sm" type="none"/>
            <a:tailEnd len="med" w="med" type="oval"/>
          </a:ln>
        </p:spPr>
      </p:cxnSp>
      <p:pic>
        <p:nvPicPr>
          <p:cNvPr descr="影像" id="13" name="Google Shape;13;p1"/>
          <p:cNvPicPr preferRelativeResize="0"/>
          <p:nvPr/>
        </p:nvPicPr>
        <p:blipFill rotWithShape="1">
          <a:blip r:embed="rId2">
            <a:alphaModFix amt="18337"/>
          </a:blip>
          <a:srcRect b="0" l="0" r="0" t="0"/>
          <a:stretch/>
        </p:blipFill>
        <p:spPr>
          <a:xfrm>
            <a:off x="20350027" y="12985122"/>
            <a:ext cx="3897695" cy="514865"/>
          </a:xfrm>
          <a:prstGeom prst="rect">
            <a:avLst/>
          </a:prstGeom>
          <a:noFill/>
          <a:ln>
            <a:noFill/>
          </a:ln>
        </p:spPr>
      </p:pic>
      <p:sp>
        <p:nvSpPr>
          <p:cNvPr id="14" name="Google Shape;14;p1"/>
          <p:cNvSpPr txBox="1"/>
          <p:nvPr>
            <p:ph idx="1" type="body"/>
          </p:nvPr>
        </p:nvSpPr>
        <p:spPr>
          <a:xfrm>
            <a:off x="4387453" y="3643312"/>
            <a:ext cx="15609095" cy="8840392"/>
          </a:xfrm>
          <a:prstGeom prst="rect">
            <a:avLst/>
          </a:prstGeom>
          <a:noFill/>
          <a:ln>
            <a:noFill/>
          </a:ln>
        </p:spPr>
        <p:txBody>
          <a:bodyPr anchorCtr="0" anchor="ctr" bIns="71425" lIns="71425" spcFirstLastPara="1" rIns="71425" wrap="square" tIns="71425">
            <a:noAutofit/>
          </a:bodyPr>
          <a:lstStyle>
            <a:lvl1pPr indent="-633730" lvl="0" marL="4572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1pPr>
            <a:lvl2pPr indent="-633730" lvl="1" marL="9144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2pPr>
            <a:lvl3pPr indent="-633730" lvl="2" marL="13716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3pPr>
            <a:lvl4pPr indent="-633730" lvl="3" marL="18288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4pPr>
            <a:lvl5pPr indent="-633729" lvl="4" marL="22860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5pPr>
            <a:lvl6pPr indent="-633729" lvl="5" marL="27432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indent="-633729" lvl="6" marL="32004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indent="-633729" lvl="7" marL="36576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indent="-633729" lvl="8" marL="41148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sp>
        <p:nvSpPr>
          <p:cNvPr id="15" name="Google Shape;15;p1"/>
          <p:cNvSpPr txBox="1"/>
          <p:nvPr>
            <p:ph idx="12" type="sldNum"/>
          </p:nvPr>
        </p:nvSpPr>
        <p:spPr>
          <a:xfrm>
            <a:off x="11954103" y="13073062"/>
            <a:ext cx="466269" cy="477671"/>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www.youtube.com/watch?v=5I2MqQPWQ4k" TargetMode="Externa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arxiv.org/pdf/1606.03498.pdf" TargetMode="External"/><Relationship Id="rId4" Type="http://schemas.openxmlformats.org/officeDocument/2006/relationships/hyperlink" Target="https://github.com/openai/improved-gan/tree/master/inception_score" TargetMode="External"/><Relationship Id="rId5" Type="http://schemas.openxmlformats.org/officeDocument/2006/relationships/image" Target="../media/image21.png"/><Relationship Id="rId6"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arxiv.org/pdf/1706.08500.pdf" TargetMode="External"/><Relationship Id="rId4" Type="http://schemas.openxmlformats.org/officeDocument/2006/relationships/image" Target="../media/image21.png"/><Relationship Id="rId5" Type="http://schemas.openxmlformats.org/officeDocument/2006/relationships/image" Target="../media/image7.png"/><Relationship Id="rId6"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4.jpg"/><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www.youtube.com/watch?v=9VHE1aGwgjE" TargetMode="External"/><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www.youtube.com/watch?v=cRj1EGohk8E" TargetMode="Externa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7"/>
          <p:cNvSpPr txBox="1"/>
          <p:nvPr>
            <p:ph idx="4294967295" type="ctrTitle"/>
          </p:nvPr>
        </p:nvSpPr>
        <p:spPr>
          <a:xfrm>
            <a:off x="2254896" y="2879060"/>
            <a:ext cx="19874207" cy="4643438"/>
          </a:xfrm>
          <a:prstGeom prst="rect">
            <a:avLst/>
          </a:prstGeom>
          <a:noFill/>
          <a:ln>
            <a:noFill/>
          </a:ln>
        </p:spPr>
        <p:txBody>
          <a:bodyPr anchorCtr="0" anchor="b" bIns="71425" lIns="71425" spcFirstLastPara="1" rIns="71425" wrap="square" tIns="71425">
            <a:noAutofit/>
          </a:bodyPr>
          <a:lstStyle/>
          <a:p>
            <a:pPr indent="0" lvl="0" marL="0" marR="0" rtl="0" algn="ctr">
              <a:lnSpc>
                <a:spcPct val="100000"/>
              </a:lnSpc>
              <a:spcBef>
                <a:spcPts val="0"/>
              </a:spcBef>
              <a:spcAft>
                <a:spcPts val="0"/>
              </a:spcAft>
              <a:buClr>
                <a:srgbClr val="1A1A1A"/>
              </a:buClr>
              <a:buSzPts val="11200"/>
              <a:buFont typeface="Arial"/>
              <a:buNone/>
            </a:pPr>
            <a:r>
              <a:rPr b="0" i="0" lang="en-US" sz="9600" u="none" cap="none" strike="noStrike">
                <a:solidFill>
                  <a:schemeClr val="dk1"/>
                </a:solidFill>
                <a:latin typeface="Arial"/>
                <a:ea typeface="Arial"/>
                <a:cs typeface="Arial"/>
                <a:sym typeface="Arial"/>
              </a:rPr>
              <a:t>Generative Adversarial Network</a:t>
            </a:r>
            <a:br>
              <a:rPr b="0" i="0" lang="en-US" sz="9600" u="none" cap="none" strike="noStrike">
                <a:solidFill>
                  <a:schemeClr val="dk1"/>
                </a:solidFill>
                <a:latin typeface="Arial"/>
                <a:ea typeface="Arial"/>
                <a:cs typeface="Arial"/>
                <a:sym typeface="Arial"/>
              </a:rPr>
            </a:br>
            <a:r>
              <a:rPr b="0" i="0" lang="en-US" sz="9600" u="none" cap="none" strike="noStrike">
                <a:solidFill>
                  <a:schemeClr val="dk1"/>
                </a:solidFill>
                <a:latin typeface="Arial"/>
                <a:ea typeface="Arial"/>
                <a:cs typeface="Arial"/>
                <a:sym typeface="Arial"/>
              </a:rPr>
              <a:t>對抗式生成網路</a:t>
            </a:r>
            <a:endParaRPr b="0" i="0" sz="11200" u="none" cap="none" strike="noStrike">
              <a:solidFill>
                <a:srgbClr val="1A1A1A"/>
              </a:solidFill>
              <a:latin typeface="Arial"/>
              <a:ea typeface="Arial"/>
              <a:cs typeface="Arial"/>
              <a:sym typeface="Arial"/>
            </a:endParaRPr>
          </a:p>
        </p:txBody>
      </p:sp>
      <p:sp>
        <p:nvSpPr>
          <p:cNvPr id="98" name="Google Shape;98;p17"/>
          <p:cNvSpPr txBox="1"/>
          <p:nvPr>
            <p:ph idx="4294967295" type="subTitle"/>
          </p:nvPr>
        </p:nvSpPr>
        <p:spPr>
          <a:xfrm>
            <a:off x="4833937" y="7665372"/>
            <a:ext cx="14716126" cy="1589485"/>
          </a:xfrm>
          <a:prstGeom prst="rect">
            <a:avLst/>
          </a:prstGeom>
          <a:noFill/>
          <a:ln>
            <a:noFill/>
          </a:ln>
        </p:spPr>
        <p:txBody>
          <a:bodyPr anchorCtr="0" anchor="t" bIns="71425" lIns="71425" spcFirstLastPara="1" rIns="71425" wrap="square" tIns="71425">
            <a:noAutofit/>
          </a:bodyPr>
          <a:lstStyle/>
          <a:p>
            <a:pPr indent="0" lvl="0" marL="0" marR="0" rtl="0" algn="ctr">
              <a:lnSpc>
                <a:spcPct val="80000"/>
              </a:lnSpc>
              <a:spcBef>
                <a:spcPts val="0"/>
              </a:spcBef>
              <a:spcAft>
                <a:spcPts val="0"/>
              </a:spcAft>
              <a:buClr>
                <a:srgbClr val="A6AAA9"/>
              </a:buClr>
              <a:buSzPts val="6700"/>
              <a:buFont typeface="Arial"/>
              <a:buNone/>
            </a:pPr>
            <a:r>
              <a:t/>
            </a:r>
            <a:endParaRPr b="0" i="0" sz="6700" u="none" cap="none" strike="noStrike">
              <a:solidFill>
                <a:srgbClr val="A6AAA9"/>
              </a:solidFill>
              <a:latin typeface="Arial"/>
              <a:ea typeface="Arial"/>
              <a:cs typeface="Arial"/>
              <a:sym typeface="Arial"/>
            </a:endParaRPr>
          </a:p>
          <a:p>
            <a:pPr indent="0" lvl="0" marL="0" marR="0" rtl="0" algn="ctr">
              <a:lnSpc>
                <a:spcPct val="80000"/>
              </a:lnSpc>
              <a:spcBef>
                <a:spcPts val="1200"/>
              </a:spcBef>
              <a:spcAft>
                <a:spcPts val="0"/>
              </a:spcAft>
              <a:buClr>
                <a:srgbClr val="A6AAA9"/>
              </a:buClr>
              <a:buSzPts val="6700"/>
              <a:buFont typeface="Arial"/>
              <a:buNone/>
            </a:pPr>
            <a:r>
              <a:t/>
            </a:r>
            <a:endParaRPr b="0" i="0" sz="6700" u="none" cap="none" strike="noStrike">
              <a:solidFill>
                <a:srgbClr val="A6AAA9"/>
              </a:solidFill>
              <a:latin typeface="Arial"/>
              <a:ea typeface="Arial"/>
              <a:cs typeface="Arial"/>
              <a:sym typeface="Arial"/>
            </a:endParaRPr>
          </a:p>
        </p:txBody>
      </p:sp>
      <p:grpSp>
        <p:nvGrpSpPr>
          <p:cNvPr id="99" name="Google Shape;99;p17"/>
          <p:cNvGrpSpPr/>
          <p:nvPr/>
        </p:nvGrpSpPr>
        <p:grpSpPr>
          <a:xfrm>
            <a:off x="-46534" y="13558391"/>
            <a:ext cx="24477071" cy="157610"/>
            <a:chOff x="0" y="0"/>
            <a:chExt cx="24477068" cy="157609"/>
          </a:xfrm>
        </p:grpSpPr>
        <p:sp>
          <p:nvSpPr>
            <p:cNvPr id="100" name="Google Shape;100;p17"/>
            <p:cNvSpPr/>
            <p:nvPr/>
          </p:nvSpPr>
          <p:spPr>
            <a:xfrm>
              <a:off x="0" y="0"/>
              <a:ext cx="7363457" cy="157609"/>
            </a:xfrm>
            <a:prstGeom prst="rect">
              <a:avLst/>
            </a:prstGeom>
            <a:solidFill>
              <a:srgbClr val="D6696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1" i="0" sz="3200" u="none" cap="none" strike="noStrike">
                <a:solidFill>
                  <a:srgbClr val="000000"/>
                </a:solidFill>
                <a:latin typeface="Helvetica Neue"/>
                <a:ea typeface="Helvetica Neue"/>
                <a:cs typeface="Helvetica Neue"/>
                <a:sym typeface="Helvetica Neue"/>
              </a:endParaRPr>
            </a:p>
          </p:txBody>
        </p:sp>
        <p:sp>
          <p:nvSpPr>
            <p:cNvPr id="101" name="Google Shape;101;p17"/>
            <p:cNvSpPr/>
            <p:nvPr/>
          </p:nvSpPr>
          <p:spPr>
            <a:xfrm>
              <a:off x="7324707" y="0"/>
              <a:ext cx="9827654" cy="157609"/>
            </a:xfrm>
            <a:prstGeom prst="rect">
              <a:avLst/>
            </a:prstGeom>
            <a:solidFill>
              <a:srgbClr val="EFBA57"/>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1" i="0" sz="3200" u="none" cap="none" strike="noStrike">
                <a:solidFill>
                  <a:srgbClr val="000000"/>
                </a:solidFill>
                <a:latin typeface="Helvetica Neue"/>
                <a:ea typeface="Helvetica Neue"/>
                <a:cs typeface="Helvetica Neue"/>
                <a:sym typeface="Helvetica Neue"/>
              </a:endParaRPr>
            </a:p>
          </p:txBody>
        </p:sp>
        <p:sp>
          <p:nvSpPr>
            <p:cNvPr id="102" name="Google Shape;102;p17"/>
            <p:cNvSpPr/>
            <p:nvPr/>
          </p:nvSpPr>
          <p:spPr>
            <a:xfrm>
              <a:off x="17114825" y="0"/>
              <a:ext cx="7362243" cy="157609"/>
            </a:xfrm>
            <a:prstGeom prst="rect">
              <a:avLst/>
            </a:prstGeom>
            <a:solidFill>
              <a:srgbClr val="3068A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1" i="0" sz="3200" u="none" cap="none" strike="noStrike">
                <a:solidFill>
                  <a:srgbClr val="000000"/>
                </a:solidFill>
                <a:latin typeface="Helvetica Neue"/>
                <a:ea typeface="Helvetica Neue"/>
                <a:cs typeface="Helvetica Neue"/>
                <a:sym typeface="Helvetica Neue"/>
              </a:endParaRPr>
            </a:p>
          </p:txBody>
        </p:sp>
      </p:grpSp>
      <p:sp>
        <p:nvSpPr>
          <p:cNvPr id="103" name="Google Shape;103;p17"/>
          <p:cNvSpPr txBox="1"/>
          <p:nvPr/>
        </p:nvSpPr>
        <p:spPr>
          <a:xfrm>
            <a:off x="3635195" y="8010128"/>
            <a:ext cx="17114220" cy="1872208"/>
          </a:xfrm>
          <a:prstGeom prst="rect">
            <a:avLst/>
          </a:prstGeom>
          <a:noFill/>
          <a:ln>
            <a:noFill/>
          </a:ln>
        </p:spPr>
        <p:txBody>
          <a:bodyPr anchorCtr="0" anchor="t" bIns="26775" lIns="26775" spcFirstLastPara="1" rIns="26775" wrap="square" tIns="26775">
            <a:noAutofit/>
          </a:bodyPr>
          <a:lstStyle/>
          <a:p>
            <a:pPr indent="0" lvl="0" marL="914400" marR="0" rtl="0" algn="r">
              <a:lnSpc>
                <a:spcPct val="80000"/>
              </a:lnSpc>
              <a:spcBef>
                <a:spcPts val="0"/>
              </a:spcBef>
              <a:spcAft>
                <a:spcPts val="0"/>
              </a:spcAft>
              <a:buClr>
                <a:srgbClr val="A6AAA9"/>
              </a:buClr>
              <a:buSzPts val="2500"/>
              <a:buFont typeface="Arial"/>
              <a:buNone/>
            </a:pPr>
            <a:r>
              <a:rPr b="0" i="0" lang="en-US" sz="7200" u="none" cap="none" strike="noStrike">
                <a:solidFill>
                  <a:srgbClr val="A6AAA9"/>
                </a:solidFill>
                <a:latin typeface="Arial"/>
                <a:ea typeface="Arial"/>
                <a:cs typeface="Arial"/>
                <a:sym typeface="Arial"/>
              </a:rPr>
              <a:t>李宏毅＆教研處</a:t>
            </a:r>
            <a:endParaRPr/>
          </a:p>
          <a:p>
            <a:pPr indent="0" lvl="0" marL="0" marR="0" rtl="0" algn="ctr">
              <a:lnSpc>
                <a:spcPct val="80000"/>
              </a:lnSpc>
              <a:spcBef>
                <a:spcPts val="500"/>
              </a:spcBef>
              <a:spcAft>
                <a:spcPts val="0"/>
              </a:spcAft>
              <a:buClr>
                <a:srgbClr val="A6AAA9"/>
              </a:buClr>
              <a:buSzPts val="2500"/>
              <a:buFont typeface="Arial"/>
              <a:buNone/>
            </a:pPr>
            <a:r>
              <a:t/>
            </a:r>
            <a:endParaRPr b="0" i="0" sz="2500" u="none" cap="none" strike="noStrike">
              <a:solidFill>
                <a:srgbClr val="A6AAA9"/>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1254786" y="575931"/>
            <a:ext cx="15609095" cy="1515138"/>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1A1A1A"/>
              </a:buClr>
              <a:buSzPts val="7000"/>
              <a:buFont typeface="Arial"/>
              <a:buNone/>
            </a:pPr>
            <a:r>
              <a:rPr b="0" i="0" lang="en-US" sz="7000" u="none" cap="none" strike="noStrike">
                <a:solidFill>
                  <a:srgbClr val="1A1A1A"/>
                </a:solidFill>
                <a:latin typeface="Arial"/>
                <a:ea typeface="Arial"/>
                <a:cs typeface="Arial"/>
                <a:sym typeface="Arial"/>
              </a:rPr>
              <a:t>生成影像好壞評估</a:t>
            </a:r>
            <a:endParaRPr b="0" i="0" sz="7000" u="none" cap="none" strike="noStrike">
              <a:solidFill>
                <a:srgbClr val="1A1A1A"/>
              </a:solidFill>
              <a:latin typeface="Arial"/>
              <a:ea typeface="Arial"/>
              <a:cs typeface="Arial"/>
              <a:sym typeface="Arial"/>
            </a:endParaRPr>
          </a:p>
        </p:txBody>
      </p:sp>
      <p:pic>
        <p:nvPicPr>
          <p:cNvPr id="168" name="Google Shape;168;p26" title="GAN_生成影像好壞評估.mp4">
            <a:hlinkClick r:id="rId3"/>
          </p:cNvPr>
          <p:cNvPicPr preferRelativeResize="0"/>
          <p:nvPr/>
        </p:nvPicPr>
        <p:blipFill>
          <a:blip r:embed="rId4">
            <a:alphaModFix/>
          </a:blip>
          <a:stretch>
            <a:fillRect/>
          </a:stretch>
        </p:blipFill>
        <p:spPr>
          <a:xfrm>
            <a:off x="4131675" y="2091089"/>
            <a:ext cx="15200575" cy="11400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7"/>
          <p:cNvSpPr txBox="1"/>
          <p:nvPr/>
        </p:nvSpPr>
        <p:spPr>
          <a:xfrm>
            <a:off x="1120017" y="2393504"/>
            <a:ext cx="5537600" cy="2196800"/>
          </a:xfrm>
          <a:prstGeom prst="rect">
            <a:avLst/>
          </a:prstGeom>
          <a:noFill/>
          <a:ln>
            <a:noFill/>
          </a:ln>
        </p:spPr>
        <p:txBody>
          <a:bodyPr anchorCtr="0" anchor="t" bIns="243775" lIns="243775" spcFirstLastPara="1" rIns="243775" wrap="square" tIns="243775">
            <a:noAutofit/>
          </a:bodyPr>
          <a:lstStyle/>
          <a:p>
            <a:pPr indent="0" lvl="0" marL="0" marR="0" rtl="0" algn="l">
              <a:lnSpc>
                <a:spcPct val="100000"/>
              </a:lnSpc>
              <a:spcBef>
                <a:spcPts val="0"/>
              </a:spcBef>
              <a:spcAft>
                <a:spcPts val="0"/>
              </a:spcAft>
              <a:buNone/>
            </a:pPr>
            <a:r>
              <a:rPr b="1" i="0" lang="en-US" sz="9600" u="none" cap="none" strike="noStrike">
                <a:solidFill>
                  <a:srgbClr val="000000"/>
                </a:solidFill>
                <a:latin typeface="Arial"/>
                <a:ea typeface="Arial"/>
                <a:cs typeface="Arial"/>
                <a:sym typeface="Arial"/>
              </a:rPr>
              <a:t>答案是...</a:t>
            </a:r>
            <a:endParaRPr b="1" i="0" sz="9600" u="none" cap="none" strike="noStrike">
              <a:solidFill>
                <a:srgbClr val="000000"/>
              </a:solidFill>
              <a:latin typeface="Arial"/>
              <a:ea typeface="Arial"/>
              <a:cs typeface="Arial"/>
              <a:sym typeface="Arial"/>
            </a:endParaRPr>
          </a:p>
        </p:txBody>
      </p:sp>
      <p:sp>
        <p:nvSpPr>
          <p:cNvPr id="174" name="Google Shape;174;p27"/>
          <p:cNvSpPr txBox="1"/>
          <p:nvPr/>
        </p:nvSpPr>
        <p:spPr>
          <a:xfrm>
            <a:off x="4592800" y="5258667"/>
            <a:ext cx="15477601" cy="3601600"/>
          </a:xfrm>
          <a:prstGeom prst="rect">
            <a:avLst/>
          </a:prstGeom>
          <a:noFill/>
          <a:ln>
            <a:noFill/>
          </a:ln>
        </p:spPr>
        <p:txBody>
          <a:bodyPr anchorCtr="0" anchor="t" bIns="243775" lIns="243775" spcFirstLastPara="1" rIns="243775" wrap="square" tIns="243775">
            <a:noAutofit/>
          </a:bodyPr>
          <a:lstStyle/>
          <a:p>
            <a:pPr indent="0" lvl="0" marL="0" marR="0" rtl="0" algn="ctr">
              <a:lnSpc>
                <a:spcPct val="100000"/>
              </a:lnSpc>
              <a:spcBef>
                <a:spcPts val="0"/>
              </a:spcBef>
              <a:spcAft>
                <a:spcPts val="0"/>
              </a:spcAft>
              <a:buNone/>
            </a:pPr>
            <a:r>
              <a:rPr b="0" i="0" lang="en-US" sz="9600" u="none" cap="none" strike="noStrike">
                <a:solidFill>
                  <a:srgbClr val="000000"/>
                </a:solidFill>
                <a:latin typeface="Arial"/>
                <a:ea typeface="Arial"/>
                <a:cs typeface="Arial"/>
                <a:sym typeface="Arial"/>
              </a:rPr>
              <a:t>Visiual quality (視覺質量)</a:t>
            </a:r>
            <a:endParaRPr b="0" i="0" sz="9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US" sz="9600" u="none" cap="none" strike="noStrike">
                <a:solidFill>
                  <a:srgbClr val="000000"/>
                </a:solidFill>
                <a:latin typeface="Arial"/>
                <a:ea typeface="Arial"/>
                <a:cs typeface="Arial"/>
                <a:sym typeface="Arial"/>
              </a:rPr>
              <a:t>簡單來說就是用人眼看 !</a:t>
            </a:r>
            <a:endParaRPr b="0" i="0" sz="9600" u="none" cap="none" strike="noStrike">
              <a:solidFill>
                <a:srgbClr val="000000"/>
              </a:solidFill>
              <a:latin typeface="Arial"/>
              <a:ea typeface="Arial"/>
              <a:cs typeface="Arial"/>
              <a:sym typeface="Arial"/>
            </a:endParaRPr>
          </a:p>
        </p:txBody>
      </p:sp>
      <p:sp>
        <p:nvSpPr>
          <p:cNvPr id="175" name="Google Shape;175;p27"/>
          <p:cNvSpPr txBox="1"/>
          <p:nvPr>
            <p:ph idx="12" type="sldNum"/>
          </p:nvPr>
        </p:nvSpPr>
        <p:spPr>
          <a:xfrm>
            <a:off x="22593220" y="12435245"/>
            <a:ext cx="1463200" cy="1049600"/>
          </a:xfrm>
          <a:prstGeom prst="rect">
            <a:avLst/>
          </a:prstGeom>
          <a:noFill/>
          <a:ln>
            <a:noFill/>
          </a:ln>
        </p:spPr>
        <p:txBody>
          <a:bodyPr anchorCtr="0" anchor="ctr" bIns="243775" lIns="243775" spcFirstLastPara="1" rIns="243775" wrap="square" tIns="24377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2700" u="none" cap="none" strike="noStrike">
                <a:solidFill>
                  <a:schemeClr val="dk2"/>
                </a:solidFill>
                <a:latin typeface="Arial"/>
                <a:ea typeface="Arial"/>
                <a:cs typeface="Arial"/>
                <a:sym typeface="Arial"/>
              </a:rPr>
              <a:t>‹#›</a:t>
            </a:fld>
            <a:endParaRPr b="0" i="0" sz="2700" u="none" cap="none" strike="noStrike">
              <a:solidFill>
                <a:schemeClr val="dk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739667" y="579765"/>
            <a:ext cx="22721601" cy="14408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chemeClr val="dk1"/>
              </a:buClr>
              <a:buSzPts val="3600"/>
              <a:buFont typeface="Arial"/>
              <a:buNone/>
            </a:pPr>
            <a:r>
              <a:rPr b="0" i="0" lang="en-US" sz="8500" u="none" cap="none" strike="noStrike">
                <a:solidFill>
                  <a:schemeClr val="dk1"/>
                </a:solidFill>
                <a:latin typeface="Arial"/>
                <a:ea typeface="Arial"/>
                <a:cs typeface="Arial"/>
                <a:sym typeface="Arial"/>
              </a:rPr>
              <a:t>Visual quality</a:t>
            </a:r>
            <a:endParaRPr b="0" i="0" sz="9600" u="none" cap="none" strike="noStrike">
              <a:solidFill>
                <a:schemeClr val="dk1"/>
              </a:solidFill>
              <a:latin typeface="Arial"/>
              <a:ea typeface="Arial"/>
              <a:cs typeface="Arial"/>
              <a:sym typeface="Arial"/>
            </a:endParaRPr>
          </a:p>
        </p:txBody>
      </p:sp>
      <p:grpSp>
        <p:nvGrpSpPr>
          <p:cNvPr id="181" name="Google Shape;181;p28"/>
          <p:cNvGrpSpPr/>
          <p:nvPr/>
        </p:nvGrpSpPr>
        <p:grpSpPr>
          <a:xfrm>
            <a:off x="1764880" y="5594109"/>
            <a:ext cx="20543327" cy="4665760"/>
            <a:chOff x="1095238" y="2062591"/>
            <a:chExt cx="6885725" cy="1563872"/>
          </a:xfrm>
        </p:grpSpPr>
        <p:pic>
          <p:nvPicPr>
            <p:cNvPr id="182" name="Google Shape;182;p28"/>
            <p:cNvPicPr preferRelativeResize="0"/>
            <p:nvPr/>
          </p:nvPicPr>
          <p:blipFill rotWithShape="1">
            <a:blip r:embed="rId3">
              <a:alphaModFix/>
            </a:blip>
            <a:srcRect b="0" l="0" r="0" t="0"/>
            <a:stretch/>
          </p:blipFill>
          <p:spPr>
            <a:xfrm>
              <a:off x="1095238" y="2062600"/>
              <a:ext cx="1596725" cy="1563850"/>
            </a:xfrm>
            <a:prstGeom prst="rect">
              <a:avLst/>
            </a:prstGeom>
            <a:noFill/>
            <a:ln>
              <a:noFill/>
            </a:ln>
          </p:spPr>
        </p:pic>
        <p:pic>
          <p:nvPicPr>
            <p:cNvPr id="183" name="Google Shape;183;p28"/>
            <p:cNvPicPr preferRelativeResize="0"/>
            <p:nvPr/>
          </p:nvPicPr>
          <p:blipFill rotWithShape="1">
            <a:blip r:embed="rId4">
              <a:alphaModFix/>
            </a:blip>
            <a:srcRect b="0" l="0" r="0" t="0"/>
            <a:stretch/>
          </p:blipFill>
          <p:spPr>
            <a:xfrm>
              <a:off x="2858250" y="2062612"/>
              <a:ext cx="1596725" cy="1563851"/>
            </a:xfrm>
            <a:prstGeom prst="rect">
              <a:avLst/>
            </a:prstGeom>
            <a:noFill/>
            <a:ln>
              <a:noFill/>
            </a:ln>
          </p:spPr>
        </p:pic>
        <p:pic>
          <p:nvPicPr>
            <p:cNvPr id="184" name="Google Shape;184;p28"/>
            <p:cNvPicPr preferRelativeResize="0"/>
            <p:nvPr/>
          </p:nvPicPr>
          <p:blipFill rotWithShape="1">
            <a:blip r:embed="rId5">
              <a:alphaModFix/>
            </a:blip>
            <a:srcRect b="0" l="0" r="0" t="0"/>
            <a:stretch/>
          </p:blipFill>
          <p:spPr>
            <a:xfrm>
              <a:off x="4621238" y="2062591"/>
              <a:ext cx="1596725" cy="1563871"/>
            </a:xfrm>
            <a:prstGeom prst="rect">
              <a:avLst/>
            </a:prstGeom>
            <a:noFill/>
            <a:ln>
              <a:noFill/>
            </a:ln>
          </p:spPr>
        </p:pic>
        <p:pic>
          <p:nvPicPr>
            <p:cNvPr id="185" name="Google Shape;185;p28"/>
            <p:cNvPicPr preferRelativeResize="0"/>
            <p:nvPr/>
          </p:nvPicPr>
          <p:blipFill rotWithShape="1">
            <a:blip r:embed="rId6">
              <a:alphaModFix/>
            </a:blip>
            <a:srcRect b="0" l="0" r="0" t="0"/>
            <a:stretch/>
          </p:blipFill>
          <p:spPr>
            <a:xfrm>
              <a:off x="6384238" y="2062595"/>
              <a:ext cx="1596725" cy="1563868"/>
            </a:xfrm>
            <a:prstGeom prst="rect">
              <a:avLst/>
            </a:prstGeom>
            <a:noFill/>
            <a:ln>
              <a:noFill/>
            </a:ln>
          </p:spPr>
        </p:pic>
        <p:cxnSp>
          <p:nvCxnSpPr>
            <p:cNvPr id="186" name="Google Shape;186;p28"/>
            <p:cNvCxnSpPr>
              <a:stCxn id="182" idx="3"/>
              <a:endCxn id="183" idx="1"/>
            </p:cNvCxnSpPr>
            <p:nvPr/>
          </p:nvCxnSpPr>
          <p:spPr>
            <a:xfrm>
              <a:off x="2691963" y="2844525"/>
              <a:ext cx="166200" cy="0"/>
            </a:xfrm>
            <a:prstGeom prst="straightConnector1">
              <a:avLst/>
            </a:prstGeom>
            <a:noFill/>
            <a:ln cap="flat" cmpd="sng" w="9525">
              <a:solidFill>
                <a:schemeClr val="dk2"/>
              </a:solidFill>
              <a:prstDash val="solid"/>
              <a:round/>
              <a:headEnd len="sm" w="sm" type="none"/>
              <a:tailEnd len="med" w="med" type="triangle"/>
            </a:ln>
          </p:spPr>
        </p:cxnSp>
        <p:cxnSp>
          <p:nvCxnSpPr>
            <p:cNvPr id="187" name="Google Shape;187;p28"/>
            <p:cNvCxnSpPr>
              <a:stCxn id="183" idx="3"/>
              <a:endCxn id="184" idx="1"/>
            </p:cNvCxnSpPr>
            <p:nvPr/>
          </p:nvCxnSpPr>
          <p:spPr>
            <a:xfrm>
              <a:off x="4454975" y="2844537"/>
              <a:ext cx="166200" cy="0"/>
            </a:xfrm>
            <a:prstGeom prst="straightConnector1">
              <a:avLst/>
            </a:prstGeom>
            <a:noFill/>
            <a:ln cap="flat" cmpd="sng" w="9525">
              <a:solidFill>
                <a:schemeClr val="dk2"/>
              </a:solidFill>
              <a:prstDash val="solid"/>
              <a:round/>
              <a:headEnd len="sm" w="sm" type="none"/>
              <a:tailEnd len="med" w="med" type="triangle"/>
            </a:ln>
          </p:spPr>
        </p:cxnSp>
        <p:cxnSp>
          <p:nvCxnSpPr>
            <p:cNvPr id="188" name="Google Shape;188;p28"/>
            <p:cNvCxnSpPr>
              <a:stCxn id="184" idx="3"/>
              <a:endCxn id="185" idx="1"/>
            </p:cNvCxnSpPr>
            <p:nvPr/>
          </p:nvCxnSpPr>
          <p:spPr>
            <a:xfrm>
              <a:off x="6217963" y="2844526"/>
              <a:ext cx="166200" cy="0"/>
            </a:xfrm>
            <a:prstGeom prst="straightConnector1">
              <a:avLst/>
            </a:prstGeom>
            <a:noFill/>
            <a:ln cap="flat" cmpd="sng" w="9525">
              <a:solidFill>
                <a:schemeClr val="dk2"/>
              </a:solidFill>
              <a:prstDash val="solid"/>
              <a:round/>
              <a:headEnd len="sm" w="sm" type="none"/>
              <a:tailEnd len="med" w="med" type="triangle"/>
            </a:ln>
          </p:spPr>
        </p:cxnSp>
      </p:grpSp>
      <p:sp>
        <p:nvSpPr>
          <p:cNvPr id="189" name="Google Shape;189;p28"/>
          <p:cNvSpPr txBox="1"/>
          <p:nvPr>
            <p:ph idx="12" type="sldNum"/>
          </p:nvPr>
        </p:nvSpPr>
        <p:spPr>
          <a:xfrm>
            <a:off x="22593220" y="12435245"/>
            <a:ext cx="1463200" cy="1049600"/>
          </a:xfrm>
          <a:prstGeom prst="rect">
            <a:avLst/>
          </a:prstGeom>
          <a:noFill/>
          <a:ln>
            <a:noFill/>
          </a:ln>
        </p:spPr>
        <p:txBody>
          <a:bodyPr anchorCtr="0" anchor="ctr" bIns="243775" lIns="243775" spcFirstLastPara="1" rIns="243775" wrap="square" tIns="24377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2700" u="none" cap="none" strike="noStrike">
                <a:solidFill>
                  <a:schemeClr val="dk2"/>
                </a:solidFill>
                <a:latin typeface="Arial"/>
                <a:ea typeface="Arial"/>
                <a:cs typeface="Arial"/>
                <a:sym typeface="Arial"/>
              </a:rPr>
              <a:t>‹#›</a:t>
            </a:fld>
            <a:endParaRPr b="0" i="0" sz="2700" u="none" cap="none" strike="noStrike">
              <a:solidFill>
                <a:schemeClr val="dk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739667" y="579765"/>
            <a:ext cx="22721601" cy="14408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chemeClr val="dk1"/>
              </a:buClr>
              <a:buSzPts val="3600"/>
              <a:buFont typeface="Arial"/>
              <a:buNone/>
            </a:pPr>
            <a:r>
              <a:rPr b="0" i="0" lang="en-US" sz="8500" u="none" cap="none" strike="noStrike">
                <a:solidFill>
                  <a:schemeClr val="dk1"/>
                </a:solidFill>
                <a:latin typeface="Arial"/>
                <a:ea typeface="Arial"/>
                <a:cs typeface="Arial"/>
                <a:sym typeface="Arial"/>
              </a:rPr>
              <a:t>Visual quality</a:t>
            </a:r>
            <a:endParaRPr b="0" i="0" sz="9600" u="none" cap="none" strike="noStrike">
              <a:solidFill>
                <a:schemeClr val="dk1"/>
              </a:solidFill>
              <a:latin typeface="Arial"/>
              <a:ea typeface="Arial"/>
              <a:cs typeface="Arial"/>
              <a:sym typeface="Arial"/>
            </a:endParaRPr>
          </a:p>
        </p:txBody>
      </p:sp>
      <p:sp>
        <p:nvSpPr>
          <p:cNvPr id="195" name="Google Shape;195;p29"/>
          <p:cNvSpPr txBox="1"/>
          <p:nvPr>
            <p:ph idx="12" type="sldNum"/>
          </p:nvPr>
        </p:nvSpPr>
        <p:spPr>
          <a:xfrm>
            <a:off x="22593220" y="12435245"/>
            <a:ext cx="1463200" cy="1049600"/>
          </a:xfrm>
          <a:prstGeom prst="rect">
            <a:avLst/>
          </a:prstGeom>
          <a:noFill/>
          <a:ln>
            <a:noFill/>
          </a:ln>
        </p:spPr>
        <p:txBody>
          <a:bodyPr anchorCtr="0" anchor="ctr" bIns="243775" lIns="243775" spcFirstLastPara="1" rIns="243775" wrap="square" tIns="24377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2700" u="none" cap="none" strike="noStrike">
                <a:solidFill>
                  <a:schemeClr val="dk2"/>
                </a:solidFill>
                <a:latin typeface="Arial"/>
                <a:ea typeface="Arial"/>
                <a:cs typeface="Arial"/>
                <a:sym typeface="Arial"/>
              </a:rPr>
              <a:t>‹#›</a:t>
            </a:fld>
            <a:endParaRPr b="0" i="0" sz="2700" u="none" cap="none" strike="noStrike">
              <a:solidFill>
                <a:schemeClr val="dk2"/>
              </a:solidFill>
              <a:latin typeface="Arial"/>
              <a:ea typeface="Arial"/>
              <a:cs typeface="Arial"/>
              <a:sym typeface="Arial"/>
            </a:endParaRPr>
          </a:p>
        </p:txBody>
      </p:sp>
      <p:pic>
        <p:nvPicPr>
          <p:cNvPr id="196" name="Google Shape;196;p29"/>
          <p:cNvPicPr preferRelativeResize="0"/>
          <p:nvPr/>
        </p:nvPicPr>
        <p:blipFill rotWithShape="1">
          <a:blip r:embed="rId3">
            <a:alphaModFix/>
          </a:blip>
          <a:srcRect b="6049" l="2082" r="2786" t="4837"/>
          <a:stretch/>
        </p:blipFill>
        <p:spPr>
          <a:xfrm>
            <a:off x="8323000" y="5680400"/>
            <a:ext cx="14270198" cy="7135136"/>
          </a:xfrm>
          <a:prstGeom prst="rect">
            <a:avLst/>
          </a:prstGeom>
          <a:noFill/>
          <a:ln>
            <a:noFill/>
          </a:ln>
        </p:spPr>
      </p:pic>
      <p:sp>
        <p:nvSpPr>
          <p:cNvPr id="197" name="Google Shape;197;p29"/>
          <p:cNvSpPr txBox="1"/>
          <p:nvPr/>
        </p:nvSpPr>
        <p:spPr>
          <a:xfrm>
            <a:off x="739667" y="2840200"/>
            <a:ext cx="21519200" cy="3082400"/>
          </a:xfrm>
          <a:prstGeom prst="rect">
            <a:avLst/>
          </a:prstGeom>
          <a:noFill/>
          <a:ln>
            <a:noFill/>
          </a:ln>
        </p:spPr>
        <p:txBody>
          <a:bodyPr anchorCtr="0" anchor="t" bIns="243775" lIns="243775" spcFirstLastPara="1" rIns="243775" wrap="square" tIns="243775">
            <a:noAutofit/>
          </a:bodyPr>
          <a:lstStyle/>
          <a:p>
            <a:pPr indent="0" lvl="0" marL="0" marR="0" rtl="0" algn="l">
              <a:lnSpc>
                <a:spcPct val="100000"/>
              </a:lnSpc>
              <a:spcBef>
                <a:spcPts val="0"/>
              </a:spcBef>
              <a:spcAft>
                <a:spcPts val="0"/>
              </a:spcAft>
              <a:buNone/>
            </a:pPr>
            <a:r>
              <a:rPr b="0" i="0" lang="en-US" sz="4800" u="none" cap="none" strike="noStrike">
                <a:solidFill>
                  <a:srgbClr val="000000"/>
                </a:solidFill>
                <a:latin typeface="Arial"/>
                <a:ea typeface="Arial"/>
                <a:cs typeface="Arial"/>
                <a:sym typeface="Arial"/>
              </a:rPr>
              <a:t>缺點</a:t>
            </a:r>
            <a:endParaRPr b="0" i="0" sz="4800" u="none" cap="none" strike="noStrike">
              <a:solidFill>
                <a:srgbClr val="000000"/>
              </a:solidFill>
              <a:latin typeface="Arial"/>
              <a:ea typeface="Arial"/>
              <a:cs typeface="Arial"/>
              <a:sym typeface="Arial"/>
            </a:endParaRPr>
          </a:p>
          <a:p>
            <a:pPr indent="-914376" lvl="0" marL="1219170" marR="0" rtl="0" algn="l">
              <a:lnSpc>
                <a:spcPct val="100000"/>
              </a:lnSpc>
              <a:spcBef>
                <a:spcPts val="0"/>
              </a:spcBef>
              <a:spcAft>
                <a:spcPts val="0"/>
              </a:spcAft>
              <a:buClr>
                <a:srgbClr val="000000"/>
              </a:buClr>
              <a:buSzPts val="1800"/>
              <a:buFont typeface="Arial"/>
              <a:buChar char="●"/>
            </a:pPr>
            <a:r>
              <a:rPr b="0" i="0" lang="en-US" sz="4800" u="none" cap="none" strike="noStrike">
                <a:solidFill>
                  <a:srgbClr val="000000"/>
                </a:solidFill>
                <a:latin typeface="Arial"/>
                <a:ea typeface="Arial"/>
                <a:cs typeface="Arial"/>
                <a:sym typeface="Arial"/>
              </a:rPr>
              <a:t>每個人主觀標準不同</a:t>
            </a:r>
            <a:endParaRPr b="0" i="0" sz="4800" u="none" cap="none" strike="noStrike">
              <a:solidFill>
                <a:srgbClr val="000000"/>
              </a:solidFill>
              <a:latin typeface="Arial"/>
              <a:ea typeface="Arial"/>
              <a:cs typeface="Arial"/>
              <a:sym typeface="Arial"/>
            </a:endParaRPr>
          </a:p>
          <a:p>
            <a:pPr indent="-914376" lvl="0" marL="1219170" marR="0" rtl="0" algn="l">
              <a:lnSpc>
                <a:spcPct val="100000"/>
              </a:lnSpc>
              <a:spcBef>
                <a:spcPts val="0"/>
              </a:spcBef>
              <a:spcAft>
                <a:spcPts val="0"/>
              </a:spcAft>
              <a:buClr>
                <a:srgbClr val="000000"/>
              </a:buClr>
              <a:buSzPts val="1800"/>
              <a:buFont typeface="Arial"/>
              <a:buChar char="●"/>
            </a:pPr>
            <a:r>
              <a:rPr b="0" i="0" lang="en-US" sz="4800" u="none" cap="none" strike="noStrike">
                <a:solidFill>
                  <a:srgbClr val="000000"/>
                </a:solidFill>
                <a:latin typeface="Arial"/>
                <a:ea typeface="Arial"/>
                <a:cs typeface="Arial"/>
                <a:sym typeface="Arial"/>
              </a:rPr>
              <a:t>好壞無法量化</a:t>
            </a:r>
            <a:endParaRPr b="0" i="0" sz="48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739667" y="579765"/>
            <a:ext cx="22721601" cy="14408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chemeClr val="dk1"/>
              </a:buClr>
              <a:buSzPts val="3600"/>
              <a:buFont typeface="Arial"/>
              <a:buNone/>
            </a:pPr>
            <a:r>
              <a:rPr b="0" i="0" lang="en-US" sz="8500" u="none" cap="none" strike="noStrike">
                <a:solidFill>
                  <a:schemeClr val="dk1"/>
                </a:solidFill>
                <a:latin typeface="Arial"/>
                <a:ea typeface="Arial"/>
                <a:cs typeface="Arial"/>
                <a:sym typeface="Arial"/>
              </a:rPr>
              <a:t>客觀指標</a:t>
            </a:r>
            <a:endParaRPr b="0" i="0" sz="9600" u="none" cap="none" strike="noStrike">
              <a:solidFill>
                <a:schemeClr val="dk1"/>
              </a:solidFill>
              <a:latin typeface="Arial"/>
              <a:ea typeface="Arial"/>
              <a:cs typeface="Arial"/>
              <a:sym typeface="Arial"/>
            </a:endParaRPr>
          </a:p>
        </p:txBody>
      </p:sp>
      <p:sp>
        <p:nvSpPr>
          <p:cNvPr id="203" name="Google Shape;203;p30"/>
          <p:cNvSpPr txBox="1"/>
          <p:nvPr>
            <p:ph idx="12" type="sldNum"/>
          </p:nvPr>
        </p:nvSpPr>
        <p:spPr>
          <a:xfrm>
            <a:off x="22593220" y="12435245"/>
            <a:ext cx="1463200" cy="1049600"/>
          </a:xfrm>
          <a:prstGeom prst="rect">
            <a:avLst/>
          </a:prstGeom>
          <a:noFill/>
          <a:ln>
            <a:noFill/>
          </a:ln>
        </p:spPr>
        <p:txBody>
          <a:bodyPr anchorCtr="0" anchor="ctr" bIns="243775" lIns="243775" spcFirstLastPara="1" rIns="243775" wrap="square" tIns="24377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2700" u="none" cap="none" strike="noStrike">
                <a:solidFill>
                  <a:schemeClr val="dk2"/>
                </a:solidFill>
                <a:latin typeface="Arial"/>
                <a:ea typeface="Arial"/>
                <a:cs typeface="Arial"/>
                <a:sym typeface="Arial"/>
              </a:rPr>
              <a:t>‹#›</a:t>
            </a:fld>
            <a:endParaRPr b="0" i="0" sz="2700" u="none" cap="none" strike="noStrike">
              <a:solidFill>
                <a:schemeClr val="dk2"/>
              </a:solidFill>
              <a:latin typeface="Arial"/>
              <a:ea typeface="Arial"/>
              <a:cs typeface="Arial"/>
              <a:sym typeface="Arial"/>
            </a:endParaRPr>
          </a:p>
        </p:txBody>
      </p:sp>
      <p:sp>
        <p:nvSpPr>
          <p:cNvPr id="204" name="Google Shape;204;p30"/>
          <p:cNvSpPr txBox="1"/>
          <p:nvPr/>
        </p:nvSpPr>
        <p:spPr>
          <a:xfrm>
            <a:off x="739667" y="2840200"/>
            <a:ext cx="21519200" cy="3082400"/>
          </a:xfrm>
          <a:prstGeom prst="rect">
            <a:avLst/>
          </a:prstGeom>
          <a:noFill/>
          <a:ln>
            <a:noFill/>
          </a:ln>
        </p:spPr>
        <p:txBody>
          <a:bodyPr anchorCtr="0" anchor="t" bIns="243775" lIns="243775" spcFirstLastPara="1" rIns="243775" wrap="square" tIns="243775">
            <a:noAutofit/>
          </a:bodyPr>
          <a:lstStyle/>
          <a:p>
            <a:pPr indent="0" lvl="0" marL="203195" marR="0" rtl="0" algn="l">
              <a:lnSpc>
                <a:spcPct val="100000"/>
              </a:lnSpc>
              <a:spcBef>
                <a:spcPts val="0"/>
              </a:spcBef>
              <a:spcAft>
                <a:spcPts val="0"/>
              </a:spcAft>
              <a:buNone/>
            </a:pPr>
            <a:r>
              <a:rPr b="0" i="0" lang="en-US" sz="6400" u="none" cap="none" strike="noStrike">
                <a:solidFill>
                  <a:srgbClr val="000000"/>
                </a:solidFill>
                <a:latin typeface="Arial"/>
                <a:ea typeface="Arial"/>
                <a:cs typeface="Arial"/>
                <a:sym typeface="Arial"/>
              </a:rPr>
              <a:t>1. Inception Score (IS)</a:t>
            </a:r>
            <a:endParaRPr b="0" i="0" sz="6400" u="none" cap="none" strike="noStrike">
              <a:solidFill>
                <a:srgbClr val="000000"/>
              </a:solidFill>
              <a:latin typeface="Arial"/>
              <a:ea typeface="Arial"/>
              <a:cs typeface="Arial"/>
              <a:sym typeface="Arial"/>
            </a:endParaRPr>
          </a:p>
          <a:p>
            <a:pPr indent="0" lvl="0" marL="203195" marR="0" rtl="0" algn="l">
              <a:lnSpc>
                <a:spcPct val="100000"/>
              </a:lnSpc>
              <a:spcBef>
                <a:spcPts val="0"/>
              </a:spcBef>
              <a:spcAft>
                <a:spcPts val="0"/>
              </a:spcAft>
              <a:buNone/>
            </a:pPr>
            <a:r>
              <a:rPr b="0" i="0" lang="en-US" sz="6400" u="none" cap="none" strike="noStrike">
                <a:solidFill>
                  <a:srgbClr val="000000"/>
                </a:solidFill>
                <a:latin typeface="Arial"/>
                <a:ea typeface="Arial"/>
                <a:cs typeface="Arial"/>
                <a:sym typeface="Arial"/>
              </a:rPr>
              <a:t>2. Frechet Inception Distance (FID)</a:t>
            </a:r>
            <a:endParaRPr b="0" i="0" sz="6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1"/>
          <p:cNvSpPr txBox="1"/>
          <p:nvPr/>
        </p:nvSpPr>
        <p:spPr>
          <a:xfrm>
            <a:off x="739667" y="2840200"/>
            <a:ext cx="21519200" cy="6416000"/>
          </a:xfrm>
          <a:prstGeom prst="rect">
            <a:avLst/>
          </a:prstGeom>
          <a:noFill/>
          <a:ln>
            <a:noFill/>
          </a:ln>
        </p:spPr>
        <p:txBody>
          <a:bodyPr anchorCtr="0" anchor="t" bIns="243775" lIns="243775" spcFirstLastPara="1" rIns="243775" wrap="square" tIns="243775">
            <a:noAutofit/>
          </a:bodyPr>
          <a:lstStyle/>
          <a:p>
            <a:pPr indent="-914376" lvl="0" marL="1219170" marR="0" rtl="0" algn="l">
              <a:lnSpc>
                <a:spcPct val="100000"/>
              </a:lnSpc>
              <a:spcBef>
                <a:spcPts val="0"/>
              </a:spcBef>
              <a:spcAft>
                <a:spcPts val="0"/>
              </a:spcAft>
              <a:buClr>
                <a:srgbClr val="000000"/>
              </a:buClr>
              <a:buSzPts val="1800"/>
              <a:buFont typeface="Arial"/>
              <a:buChar char="●"/>
            </a:pPr>
            <a:r>
              <a:rPr b="1" i="0" lang="en-US" sz="4800" u="none" cap="none" strike="noStrike">
                <a:solidFill>
                  <a:srgbClr val="000000"/>
                </a:solidFill>
                <a:latin typeface="Arial"/>
                <a:ea typeface="Arial"/>
                <a:cs typeface="Arial"/>
                <a:sym typeface="Arial"/>
              </a:rPr>
              <a:t>單一樣本的獨特性</a:t>
            </a:r>
            <a:endParaRPr b="1" i="0" sz="4800" u="none" cap="none" strike="noStrike">
              <a:solidFill>
                <a:srgbClr val="000000"/>
              </a:solidFill>
              <a:latin typeface="Arial"/>
              <a:ea typeface="Arial"/>
              <a:cs typeface="Arial"/>
              <a:sym typeface="Arial"/>
            </a:endParaRPr>
          </a:p>
          <a:p>
            <a:pPr indent="-914376" lvl="1" marL="2438339" marR="0" rtl="0" algn="l">
              <a:lnSpc>
                <a:spcPct val="100000"/>
              </a:lnSpc>
              <a:spcBef>
                <a:spcPts val="0"/>
              </a:spcBef>
              <a:spcAft>
                <a:spcPts val="0"/>
              </a:spcAft>
              <a:buClr>
                <a:srgbClr val="000000"/>
              </a:buClr>
              <a:buSzPts val="1800"/>
              <a:buFont typeface="Arial"/>
              <a:buChar char="○"/>
            </a:pPr>
            <a:r>
              <a:rPr b="0" i="0" lang="en-US" sz="4800" u="none" cap="none" strike="noStrike">
                <a:solidFill>
                  <a:srgbClr val="000000"/>
                </a:solidFill>
                <a:latin typeface="Arial"/>
                <a:ea typeface="Arial"/>
                <a:cs typeface="Arial"/>
                <a:sym typeface="Arial"/>
              </a:rPr>
              <a:t>一張生成影像能夠被明確歸類到某個類別</a:t>
            </a:r>
            <a:endParaRPr b="0" i="0" sz="4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4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4800" u="none" cap="none" strike="noStrike">
              <a:solidFill>
                <a:srgbClr val="000000"/>
              </a:solidFill>
              <a:latin typeface="Arial"/>
              <a:ea typeface="Arial"/>
              <a:cs typeface="Arial"/>
              <a:sym typeface="Arial"/>
            </a:endParaRPr>
          </a:p>
          <a:p>
            <a:pPr indent="-914376" lvl="0" marL="1219170" marR="0" rtl="0" algn="l">
              <a:lnSpc>
                <a:spcPct val="100000"/>
              </a:lnSpc>
              <a:spcBef>
                <a:spcPts val="0"/>
              </a:spcBef>
              <a:spcAft>
                <a:spcPts val="0"/>
              </a:spcAft>
              <a:buClr>
                <a:srgbClr val="000000"/>
              </a:buClr>
              <a:buSzPts val="1800"/>
              <a:buFont typeface="Arial"/>
              <a:buChar char="●"/>
            </a:pPr>
            <a:r>
              <a:rPr b="1" i="0" lang="en-US" sz="4800" u="none" cap="none" strike="noStrike">
                <a:solidFill>
                  <a:srgbClr val="000000"/>
                </a:solidFill>
                <a:latin typeface="Arial"/>
                <a:ea typeface="Arial"/>
                <a:cs typeface="Arial"/>
                <a:sym typeface="Arial"/>
              </a:rPr>
              <a:t>多樣本之間的差異性</a:t>
            </a:r>
            <a:endParaRPr b="0" i="0" sz="4800" u="none" cap="none" strike="noStrike">
              <a:solidFill>
                <a:srgbClr val="000000"/>
              </a:solidFill>
              <a:latin typeface="Arial"/>
              <a:ea typeface="Arial"/>
              <a:cs typeface="Arial"/>
              <a:sym typeface="Arial"/>
            </a:endParaRPr>
          </a:p>
          <a:p>
            <a:pPr indent="-914376" lvl="1" marL="2438339" marR="0" rtl="0" algn="l">
              <a:lnSpc>
                <a:spcPct val="100000"/>
              </a:lnSpc>
              <a:spcBef>
                <a:spcPts val="0"/>
              </a:spcBef>
              <a:spcAft>
                <a:spcPts val="0"/>
              </a:spcAft>
              <a:buClr>
                <a:srgbClr val="000000"/>
              </a:buClr>
              <a:buSzPts val="1800"/>
              <a:buFont typeface="Arial"/>
              <a:buChar char="○"/>
            </a:pPr>
            <a:r>
              <a:rPr b="0" i="0" lang="en-US" sz="4800" u="none" cap="none" strike="noStrike">
                <a:solidFill>
                  <a:srgbClr val="000000"/>
                </a:solidFill>
                <a:latin typeface="Arial"/>
                <a:ea typeface="Arial"/>
                <a:cs typeface="Arial"/>
                <a:sym typeface="Arial"/>
              </a:rPr>
              <a:t>把多張生成影像擺在一起評估的時候，他們不應該長得一樣。應該要被分類成不同的類別</a:t>
            </a:r>
            <a:endParaRPr b="0" i="0" sz="4800" u="none" cap="none" strike="noStrike">
              <a:solidFill>
                <a:srgbClr val="000000"/>
              </a:solidFill>
              <a:latin typeface="Arial"/>
              <a:ea typeface="Arial"/>
              <a:cs typeface="Arial"/>
              <a:sym typeface="Arial"/>
            </a:endParaRPr>
          </a:p>
        </p:txBody>
      </p:sp>
      <p:sp>
        <p:nvSpPr>
          <p:cNvPr id="210" name="Google Shape;210;p31"/>
          <p:cNvSpPr txBox="1"/>
          <p:nvPr>
            <p:ph type="title"/>
          </p:nvPr>
        </p:nvSpPr>
        <p:spPr>
          <a:xfrm>
            <a:off x="739667" y="579765"/>
            <a:ext cx="22721601" cy="14408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chemeClr val="dk1"/>
              </a:buClr>
              <a:buSzPts val="3600"/>
              <a:buFont typeface="Arial"/>
              <a:buNone/>
            </a:pPr>
            <a:r>
              <a:rPr b="0" i="0" lang="en-US" sz="8500" u="none" cap="none" strike="noStrike">
                <a:solidFill>
                  <a:schemeClr val="dk1"/>
                </a:solidFill>
                <a:latin typeface="Arial"/>
                <a:ea typeface="Arial"/>
                <a:cs typeface="Arial"/>
                <a:sym typeface="Arial"/>
              </a:rPr>
              <a:t>客觀指標 - Inception Score</a:t>
            </a:r>
            <a:endParaRPr b="0" i="0" sz="9600" u="none" cap="none" strike="noStrike">
              <a:solidFill>
                <a:schemeClr val="dk1"/>
              </a:solidFill>
              <a:latin typeface="Arial"/>
              <a:ea typeface="Arial"/>
              <a:cs typeface="Arial"/>
              <a:sym typeface="Arial"/>
            </a:endParaRPr>
          </a:p>
        </p:txBody>
      </p:sp>
      <p:sp>
        <p:nvSpPr>
          <p:cNvPr id="211" name="Google Shape;211;p31"/>
          <p:cNvSpPr txBox="1"/>
          <p:nvPr>
            <p:ph idx="12" type="sldNum"/>
          </p:nvPr>
        </p:nvSpPr>
        <p:spPr>
          <a:xfrm>
            <a:off x="22593220" y="12435245"/>
            <a:ext cx="1463200" cy="1049600"/>
          </a:xfrm>
          <a:prstGeom prst="rect">
            <a:avLst/>
          </a:prstGeom>
          <a:noFill/>
          <a:ln>
            <a:noFill/>
          </a:ln>
        </p:spPr>
        <p:txBody>
          <a:bodyPr anchorCtr="0" anchor="ctr" bIns="243775" lIns="243775" spcFirstLastPara="1" rIns="243775" wrap="square" tIns="24377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2700" u="none" cap="none" strike="noStrike">
                <a:solidFill>
                  <a:schemeClr val="dk2"/>
                </a:solidFill>
                <a:latin typeface="Arial"/>
                <a:ea typeface="Arial"/>
                <a:cs typeface="Arial"/>
                <a:sym typeface="Arial"/>
              </a:rPr>
              <a:t>‹#›</a:t>
            </a:fld>
            <a:endParaRPr b="0" i="0" sz="2700" u="none" cap="none" strike="noStrike">
              <a:solidFill>
                <a:schemeClr val="dk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2"/>
          <p:cNvSpPr txBox="1"/>
          <p:nvPr/>
        </p:nvSpPr>
        <p:spPr>
          <a:xfrm>
            <a:off x="739667" y="2840200"/>
            <a:ext cx="22940801" cy="5868800"/>
          </a:xfrm>
          <a:prstGeom prst="rect">
            <a:avLst/>
          </a:prstGeom>
          <a:noFill/>
          <a:ln>
            <a:noFill/>
          </a:ln>
        </p:spPr>
        <p:txBody>
          <a:bodyPr anchorCtr="0" anchor="t" bIns="243775" lIns="243775" spcFirstLastPara="1" rIns="243775" wrap="square" tIns="243775">
            <a:noAutofit/>
          </a:bodyPr>
          <a:lstStyle/>
          <a:p>
            <a:pPr indent="0" lvl="0" marL="0" marR="0" rtl="0" algn="l">
              <a:lnSpc>
                <a:spcPct val="100000"/>
              </a:lnSpc>
              <a:spcBef>
                <a:spcPts val="0"/>
              </a:spcBef>
              <a:spcAft>
                <a:spcPts val="0"/>
              </a:spcAft>
              <a:buNone/>
            </a:pPr>
            <a:r>
              <a:rPr b="0" i="0" lang="en-US" sz="4800" u="none" cap="none" strike="noStrike">
                <a:solidFill>
                  <a:srgbClr val="000000"/>
                </a:solidFill>
                <a:latin typeface="Arial"/>
                <a:ea typeface="Arial"/>
                <a:cs typeface="Arial"/>
                <a:sym typeface="Arial"/>
              </a:rPr>
              <a:t>實際上如何計算 IS ?</a:t>
            </a:r>
            <a:endParaRPr b="0" i="0" sz="4800" u="none" cap="none" strike="noStrike">
              <a:solidFill>
                <a:srgbClr val="000000"/>
              </a:solidFill>
              <a:latin typeface="Arial"/>
              <a:ea typeface="Arial"/>
              <a:cs typeface="Arial"/>
              <a:sym typeface="Arial"/>
            </a:endParaRPr>
          </a:p>
          <a:p>
            <a:pPr indent="-914376" lvl="0" marL="1219170" marR="0" rtl="0" algn="l">
              <a:lnSpc>
                <a:spcPct val="100000"/>
              </a:lnSpc>
              <a:spcBef>
                <a:spcPts val="0"/>
              </a:spcBef>
              <a:spcAft>
                <a:spcPts val="0"/>
              </a:spcAft>
              <a:buClr>
                <a:srgbClr val="000000"/>
              </a:buClr>
              <a:buSzPts val="1800"/>
              <a:buFont typeface="Arial"/>
              <a:buChar char="●"/>
            </a:pPr>
            <a:r>
              <a:rPr b="0" i="0" lang="en-US" sz="4800" u="none" cap="none" strike="noStrike">
                <a:solidFill>
                  <a:srgbClr val="000000"/>
                </a:solidFill>
                <a:latin typeface="Arial"/>
                <a:ea typeface="Arial"/>
                <a:cs typeface="Arial"/>
                <a:sym typeface="Arial"/>
              </a:rPr>
              <a:t>使用在 ImageNet 上面訓練好的 Inception model 當作評估模型</a:t>
            </a:r>
            <a:endParaRPr b="0" i="0" sz="4800" u="none" cap="none" strike="noStrike">
              <a:solidFill>
                <a:srgbClr val="000000"/>
              </a:solidFill>
              <a:latin typeface="Arial"/>
              <a:ea typeface="Arial"/>
              <a:cs typeface="Arial"/>
              <a:sym typeface="Arial"/>
            </a:endParaRPr>
          </a:p>
          <a:p>
            <a:pPr indent="-914376" lvl="0" marL="1219170" marR="0" rtl="0" algn="l">
              <a:lnSpc>
                <a:spcPct val="100000"/>
              </a:lnSpc>
              <a:spcBef>
                <a:spcPts val="0"/>
              </a:spcBef>
              <a:spcAft>
                <a:spcPts val="0"/>
              </a:spcAft>
              <a:buClr>
                <a:srgbClr val="000000"/>
              </a:buClr>
              <a:buSzPts val="1800"/>
              <a:buFont typeface="Arial"/>
              <a:buChar char="●"/>
            </a:pPr>
            <a:r>
              <a:rPr b="0" i="0" lang="en-US" sz="4800" u="none" cap="none" strike="noStrike">
                <a:solidFill>
                  <a:srgbClr val="000000"/>
                </a:solidFill>
                <a:latin typeface="Arial"/>
                <a:ea typeface="Arial"/>
                <a:cs typeface="Arial"/>
                <a:sym typeface="Arial"/>
              </a:rPr>
              <a:t>此評估模型能夠辨識大部分物體類別</a:t>
            </a:r>
            <a:endParaRPr b="0" i="0" sz="4800" u="none" cap="none" strike="noStrike">
              <a:solidFill>
                <a:srgbClr val="000000"/>
              </a:solidFill>
              <a:latin typeface="Arial"/>
              <a:ea typeface="Arial"/>
              <a:cs typeface="Arial"/>
              <a:sym typeface="Arial"/>
            </a:endParaRPr>
          </a:p>
          <a:p>
            <a:pPr indent="-914376" lvl="0" marL="1219170" marR="0" rtl="0" algn="l">
              <a:lnSpc>
                <a:spcPct val="100000"/>
              </a:lnSpc>
              <a:spcBef>
                <a:spcPts val="0"/>
              </a:spcBef>
              <a:spcAft>
                <a:spcPts val="0"/>
              </a:spcAft>
              <a:buClr>
                <a:srgbClr val="000000"/>
              </a:buClr>
              <a:buSzPts val="1800"/>
              <a:buFont typeface="Arial"/>
              <a:buChar char="●"/>
            </a:pPr>
            <a:r>
              <a:rPr b="0" i="0" lang="en-US" sz="4800" u="none" cap="none" strike="noStrike">
                <a:solidFill>
                  <a:srgbClr val="000000"/>
                </a:solidFill>
                <a:latin typeface="Arial"/>
                <a:ea typeface="Arial"/>
                <a:cs typeface="Arial"/>
                <a:sym typeface="Arial"/>
              </a:rPr>
              <a:t>將一批影像輸入模型，取 softmax 層</a:t>
            </a:r>
            <a:endParaRPr b="0" i="0" sz="4800" u="none" cap="none" strike="noStrike">
              <a:solidFill>
                <a:srgbClr val="000000"/>
              </a:solidFill>
              <a:latin typeface="Arial"/>
              <a:ea typeface="Arial"/>
              <a:cs typeface="Arial"/>
              <a:sym typeface="Arial"/>
            </a:endParaRPr>
          </a:p>
          <a:p>
            <a:pPr indent="-914376" lvl="0" marL="1219170" marR="0" rtl="0" algn="l">
              <a:lnSpc>
                <a:spcPct val="100000"/>
              </a:lnSpc>
              <a:spcBef>
                <a:spcPts val="0"/>
              </a:spcBef>
              <a:spcAft>
                <a:spcPts val="0"/>
              </a:spcAft>
              <a:buClr>
                <a:srgbClr val="000000"/>
              </a:buClr>
              <a:buSzPts val="1800"/>
              <a:buFont typeface="Arial"/>
              <a:buChar char="●"/>
            </a:pPr>
            <a:r>
              <a:rPr b="0" i="0" lang="en-US" sz="4800" u="none" cap="none" strike="noStrike">
                <a:solidFill>
                  <a:srgbClr val="000000"/>
                </a:solidFill>
                <a:latin typeface="Arial"/>
                <a:ea typeface="Arial"/>
                <a:cs typeface="Arial"/>
                <a:sym typeface="Arial"/>
              </a:rPr>
              <a:t>考慮單一樣本分類機率分布算 entropy (越小代表能夠生成明確類別的影像)</a:t>
            </a:r>
            <a:endParaRPr b="0" i="0" sz="4800" u="none" cap="none" strike="noStrike">
              <a:solidFill>
                <a:srgbClr val="000000"/>
              </a:solidFill>
              <a:latin typeface="Arial"/>
              <a:ea typeface="Arial"/>
              <a:cs typeface="Arial"/>
              <a:sym typeface="Arial"/>
            </a:endParaRPr>
          </a:p>
          <a:p>
            <a:pPr indent="-914376" lvl="0" marL="1219170" marR="0" rtl="0" algn="l">
              <a:lnSpc>
                <a:spcPct val="100000"/>
              </a:lnSpc>
              <a:spcBef>
                <a:spcPts val="0"/>
              </a:spcBef>
              <a:spcAft>
                <a:spcPts val="0"/>
              </a:spcAft>
              <a:buClr>
                <a:srgbClr val="000000"/>
              </a:buClr>
              <a:buSzPts val="1800"/>
              <a:buFont typeface="Arial"/>
              <a:buChar char="●"/>
            </a:pPr>
            <a:r>
              <a:rPr b="0" i="0" lang="en-US" sz="4800" u="none" cap="none" strike="noStrike">
                <a:solidFill>
                  <a:srgbClr val="000000"/>
                </a:solidFill>
                <a:latin typeface="Arial"/>
                <a:ea typeface="Arial"/>
                <a:cs typeface="Arial"/>
                <a:sym typeface="Arial"/>
              </a:rPr>
              <a:t>考慮所有樣本的平均分類機率分布算 entropy (越大代表這批影像出現很多類別)</a:t>
            </a:r>
            <a:endParaRPr b="0" i="0" sz="4800" u="none" cap="none" strike="noStrike">
              <a:solidFill>
                <a:srgbClr val="000000"/>
              </a:solidFill>
              <a:latin typeface="Arial"/>
              <a:ea typeface="Arial"/>
              <a:cs typeface="Arial"/>
              <a:sym typeface="Arial"/>
            </a:endParaRPr>
          </a:p>
          <a:p>
            <a:pPr indent="-914376" lvl="0" marL="1219170" marR="0" rtl="0" algn="l">
              <a:lnSpc>
                <a:spcPct val="100000"/>
              </a:lnSpc>
              <a:spcBef>
                <a:spcPts val="0"/>
              </a:spcBef>
              <a:spcAft>
                <a:spcPts val="0"/>
              </a:spcAft>
              <a:buClr>
                <a:srgbClr val="000000"/>
              </a:buClr>
              <a:buSzPts val="1800"/>
              <a:buFont typeface="Arial"/>
              <a:buChar char="●"/>
            </a:pPr>
            <a:r>
              <a:rPr b="0" i="0" lang="en-US" sz="4800" u="none" cap="none" strike="noStrike">
                <a:solidFill>
                  <a:srgbClr val="000000"/>
                </a:solidFill>
                <a:latin typeface="Arial"/>
                <a:ea typeface="Arial"/>
                <a:cs typeface="Arial"/>
                <a:sym typeface="Arial"/>
              </a:rPr>
              <a:t>詳細請參考 </a:t>
            </a:r>
            <a:r>
              <a:rPr b="0" i="0" lang="en-US" sz="4800" u="sng" cap="none" strike="noStrike">
                <a:solidFill>
                  <a:schemeClr val="hlink"/>
                </a:solidFill>
                <a:latin typeface="Arial"/>
                <a:ea typeface="Arial"/>
                <a:cs typeface="Arial"/>
                <a:sym typeface="Arial"/>
                <a:hlinkClick r:id="rId3"/>
              </a:rPr>
              <a:t>paper</a:t>
            </a:r>
            <a:r>
              <a:rPr b="0" i="0" lang="en-US" sz="4800" u="none" cap="none" strike="noStrike">
                <a:solidFill>
                  <a:srgbClr val="000000"/>
                </a:solidFill>
                <a:latin typeface="Arial"/>
                <a:ea typeface="Arial"/>
                <a:cs typeface="Arial"/>
                <a:sym typeface="Arial"/>
              </a:rPr>
              <a:t>, </a:t>
            </a:r>
            <a:r>
              <a:rPr b="0" i="0" lang="en-US" sz="4800" u="sng" cap="none" strike="noStrike">
                <a:solidFill>
                  <a:schemeClr val="hlink"/>
                </a:solidFill>
                <a:latin typeface="Arial"/>
                <a:ea typeface="Arial"/>
                <a:cs typeface="Arial"/>
                <a:sym typeface="Arial"/>
                <a:hlinkClick r:id="rId4"/>
              </a:rPr>
              <a:t>github</a:t>
            </a:r>
            <a:endParaRPr b="0" i="0" sz="4800" u="none" cap="none" strike="noStrike">
              <a:solidFill>
                <a:srgbClr val="000000"/>
              </a:solidFill>
              <a:latin typeface="Arial"/>
              <a:ea typeface="Arial"/>
              <a:cs typeface="Arial"/>
              <a:sym typeface="Arial"/>
            </a:endParaRPr>
          </a:p>
        </p:txBody>
      </p:sp>
      <p:sp>
        <p:nvSpPr>
          <p:cNvPr id="217" name="Google Shape;217;p32"/>
          <p:cNvSpPr txBox="1"/>
          <p:nvPr>
            <p:ph type="title"/>
          </p:nvPr>
        </p:nvSpPr>
        <p:spPr>
          <a:xfrm>
            <a:off x="739667" y="579765"/>
            <a:ext cx="22721601" cy="14408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chemeClr val="dk1"/>
              </a:buClr>
              <a:buSzPts val="3600"/>
              <a:buFont typeface="Arial"/>
              <a:buNone/>
            </a:pPr>
            <a:r>
              <a:rPr b="0" i="0" lang="en-US" sz="8500" u="none" cap="none" strike="noStrike">
                <a:solidFill>
                  <a:schemeClr val="dk1"/>
                </a:solidFill>
                <a:latin typeface="Arial"/>
                <a:ea typeface="Arial"/>
                <a:cs typeface="Arial"/>
                <a:sym typeface="Arial"/>
              </a:rPr>
              <a:t>客觀指標 - Inception Score</a:t>
            </a:r>
            <a:endParaRPr b="0" i="0" sz="9600" u="none" cap="none" strike="noStrike">
              <a:solidFill>
                <a:schemeClr val="dk1"/>
              </a:solidFill>
              <a:latin typeface="Arial"/>
              <a:ea typeface="Arial"/>
              <a:cs typeface="Arial"/>
              <a:sym typeface="Arial"/>
            </a:endParaRPr>
          </a:p>
        </p:txBody>
      </p:sp>
      <p:sp>
        <p:nvSpPr>
          <p:cNvPr id="218" name="Google Shape;218;p32"/>
          <p:cNvSpPr txBox="1"/>
          <p:nvPr>
            <p:ph idx="12" type="sldNum"/>
          </p:nvPr>
        </p:nvSpPr>
        <p:spPr>
          <a:xfrm>
            <a:off x="22593220" y="12435245"/>
            <a:ext cx="1463200" cy="1049600"/>
          </a:xfrm>
          <a:prstGeom prst="rect">
            <a:avLst/>
          </a:prstGeom>
          <a:noFill/>
          <a:ln>
            <a:noFill/>
          </a:ln>
        </p:spPr>
        <p:txBody>
          <a:bodyPr anchorCtr="0" anchor="ctr" bIns="243775" lIns="243775" spcFirstLastPara="1" rIns="243775" wrap="square" tIns="24377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2700" u="none" cap="none" strike="noStrike">
                <a:solidFill>
                  <a:schemeClr val="dk2"/>
                </a:solidFill>
                <a:latin typeface="Arial"/>
                <a:ea typeface="Arial"/>
                <a:cs typeface="Arial"/>
                <a:sym typeface="Arial"/>
              </a:rPr>
              <a:t>‹#›</a:t>
            </a:fld>
            <a:endParaRPr b="0" i="0" sz="2700" u="none" cap="none" strike="noStrike">
              <a:solidFill>
                <a:schemeClr val="dk2"/>
              </a:solidFill>
              <a:latin typeface="Arial"/>
              <a:ea typeface="Arial"/>
              <a:cs typeface="Arial"/>
              <a:sym typeface="Arial"/>
            </a:endParaRPr>
          </a:p>
        </p:txBody>
      </p:sp>
      <p:grpSp>
        <p:nvGrpSpPr>
          <p:cNvPr id="219" name="Google Shape;219;p32"/>
          <p:cNvGrpSpPr/>
          <p:nvPr/>
        </p:nvGrpSpPr>
        <p:grpSpPr>
          <a:xfrm>
            <a:off x="1559800" y="9217436"/>
            <a:ext cx="21264401" cy="4194200"/>
            <a:chOff x="613850" y="3357088"/>
            <a:chExt cx="7974150" cy="1572825"/>
          </a:xfrm>
        </p:grpSpPr>
        <p:grpSp>
          <p:nvGrpSpPr>
            <p:cNvPr id="220" name="Google Shape;220;p32"/>
            <p:cNvGrpSpPr/>
            <p:nvPr/>
          </p:nvGrpSpPr>
          <p:grpSpPr>
            <a:xfrm>
              <a:off x="613850" y="3357088"/>
              <a:ext cx="7974150" cy="1572825"/>
              <a:chOff x="277375" y="3315888"/>
              <a:chExt cx="7974150" cy="1572825"/>
            </a:xfrm>
          </p:grpSpPr>
          <p:pic>
            <p:nvPicPr>
              <p:cNvPr id="221" name="Google Shape;221;p32"/>
              <p:cNvPicPr preferRelativeResize="0"/>
              <p:nvPr/>
            </p:nvPicPr>
            <p:blipFill rotWithShape="1">
              <a:blip r:embed="rId5">
                <a:alphaModFix/>
              </a:blip>
              <a:srcRect b="0" l="0" r="0" t="0"/>
              <a:stretch/>
            </p:blipFill>
            <p:spPr>
              <a:xfrm>
                <a:off x="1197550" y="3315888"/>
                <a:ext cx="5352545" cy="1572825"/>
              </a:xfrm>
              <a:prstGeom prst="rect">
                <a:avLst/>
              </a:prstGeom>
              <a:noFill/>
              <a:ln>
                <a:noFill/>
              </a:ln>
            </p:spPr>
          </p:pic>
          <p:grpSp>
            <p:nvGrpSpPr>
              <p:cNvPr id="222" name="Google Shape;222;p32"/>
              <p:cNvGrpSpPr/>
              <p:nvPr/>
            </p:nvGrpSpPr>
            <p:grpSpPr>
              <a:xfrm>
                <a:off x="277375" y="3914275"/>
                <a:ext cx="513345" cy="527088"/>
                <a:chOff x="1038625" y="3502250"/>
                <a:chExt cx="513345" cy="527088"/>
              </a:xfrm>
            </p:grpSpPr>
            <p:sp>
              <p:nvSpPr>
                <p:cNvPr id="223" name="Google Shape;223;p32"/>
                <p:cNvSpPr/>
                <p:nvPr/>
              </p:nvSpPr>
              <p:spPr>
                <a:xfrm>
                  <a:off x="1139950" y="3502250"/>
                  <a:ext cx="412020" cy="39360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3700" u="none" cap="none" strike="noStrike">
                    <a:solidFill>
                      <a:srgbClr val="000000"/>
                    </a:solidFill>
                    <a:latin typeface="Arial"/>
                    <a:ea typeface="Arial"/>
                    <a:cs typeface="Arial"/>
                    <a:sym typeface="Arial"/>
                  </a:endParaRPr>
                </a:p>
              </p:txBody>
            </p:sp>
            <p:pic>
              <p:nvPicPr>
                <p:cNvPr id="224" name="Google Shape;224;p32"/>
                <p:cNvPicPr preferRelativeResize="0"/>
                <p:nvPr/>
              </p:nvPicPr>
              <p:blipFill rotWithShape="1">
                <a:blip r:embed="rId6">
                  <a:alphaModFix/>
                </a:blip>
                <a:srcRect b="4435" l="49838" r="25942" t="73067"/>
                <a:stretch/>
              </p:blipFill>
              <p:spPr>
                <a:xfrm>
                  <a:off x="1038625" y="3635738"/>
                  <a:ext cx="432625" cy="393600"/>
                </a:xfrm>
                <a:prstGeom prst="rect">
                  <a:avLst/>
                </a:prstGeom>
                <a:noFill/>
                <a:ln>
                  <a:noFill/>
                </a:ln>
              </p:spPr>
            </p:pic>
          </p:grpSp>
          <p:cxnSp>
            <p:nvCxnSpPr>
              <p:cNvPr id="225" name="Google Shape;225;p32"/>
              <p:cNvCxnSpPr>
                <a:stCxn id="223" idx="3"/>
                <a:endCxn id="221" idx="1"/>
              </p:cNvCxnSpPr>
              <p:nvPr/>
            </p:nvCxnSpPr>
            <p:spPr>
              <a:xfrm flipH="1" rot="10800000">
                <a:off x="790720" y="4102378"/>
                <a:ext cx="406800" cy="8700"/>
              </a:xfrm>
              <a:prstGeom prst="straightConnector1">
                <a:avLst/>
              </a:prstGeom>
              <a:noFill/>
              <a:ln cap="flat" cmpd="sng" w="9525">
                <a:solidFill>
                  <a:schemeClr val="dk2"/>
                </a:solidFill>
                <a:prstDash val="solid"/>
                <a:round/>
                <a:headEnd len="sm" w="sm" type="none"/>
                <a:tailEnd len="med" w="med" type="triangle"/>
              </a:ln>
            </p:spPr>
          </p:cxnSp>
          <p:cxnSp>
            <p:nvCxnSpPr>
              <p:cNvPr id="226" name="Google Shape;226;p32"/>
              <p:cNvCxnSpPr/>
              <p:nvPr/>
            </p:nvCxnSpPr>
            <p:spPr>
              <a:xfrm flipH="1" rot="10800000">
                <a:off x="6313220" y="3830128"/>
                <a:ext cx="406800" cy="8700"/>
              </a:xfrm>
              <a:prstGeom prst="straightConnector1">
                <a:avLst/>
              </a:prstGeom>
              <a:noFill/>
              <a:ln cap="flat" cmpd="sng" w="9525">
                <a:solidFill>
                  <a:schemeClr val="dk2"/>
                </a:solidFill>
                <a:prstDash val="solid"/>
                <a:round/>
                <a:headEnd len="sm" w="sm" type="none"/>
                <a:tailEnd len="med" w="med" type="triangle"/>
              </a:ln>
            </p:spPr>
          </p:cxnSp>
          <p:sp>
            <p:nvSpPr>
              <p:cNvPr id="227" name="Google Shape;227;p32"/>
              <p:cNvSpPr txBox="1"/>
              <p:nvPr/>
            </p:nvSpPr>
            <p:spPr>
              <a:xfrm>
                <a:off x="6720025" y="3646475"/>
                <a:ext cx="1531500" cy="30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3700" u="none" cap="none" strike="noStrike">
                    <a:solidFill>
                      <a:srgbClr val="000000"/>
                    </a:solidFill>
                    <a:latin typeface="Arial"/>
                    <a:ea typeface="Arial"/>
                    <a:cs typeface="Arial"/>
                    <a:sym typeface="Arial"/>
                  </a:rPr>
                  <a:t>Inception Score</a:t>
                </a:r>
                <a:endParaRPr b="0" i="0" sz="3700" u="none" cap="none" strike="noStrike">
                  <a:solidFill>
                    <a:srgbClr val="000000"/>
                  </a:solidFill>
                  <a:latin typeface="Arial"/>
                  <a:ea typeface="Arial"/>
                  <a:cs typeface="Arial"/>
                  <a:sym typeface="Arial"/>
                </a:endParaRPr>
              </a:p>
            </p:txBody>
          </p:sp>
        </p:grpSp>
        <p:sp>
          <p:nvSpPr>
            <p:cNvPr id="228" name="Google Shape;228;p32"/>
            <p:cNvSpPr txBox="1"/>
            <p:nvPr/>
          </p:nvSpPr>
          <p:spPr>
            <a:xfrm>
              <a:off x="1521225" y="3392100"/>
              <a:ext cx="3399300" cy="30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3700" u="none" cap="none" strike="noStrike">
                  <a:solidFill>
                    <a:srgbClr val="000000"/>
                  </a:solidFill>
                  <a:latin typeface="Arial"/>
                  <a:ea typeface="Arial"/>
                  <a:cs typeface="Arial"/>
                  <a:sym typeface="Arial"/>
                </a:rPr>
                <a:t>Inception model trained on ImageNet</a:t>
              </a:r>
              <a:endParaRPr b="1" i="0" sz="37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739667" y="579765"/>
            <a:ext cx="22721601" cy="14408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chemeClr val="dk1"/>
              </a:buClr>
              <a:buSzPts val="3600"/>
              <a:buFont typeface="Arial"/>
              <a:buNone/>
            </a:pPr>
            <a:r>
              <a:rPr b="0" i="0" lang="en-US" sz="8500" u="none" cap="none" strike="noStrike">
                <a:solidFill>
                  <a:schemeClr val="dk1"/>
                </a:solidFill>
                <a:latin typeface="Arial"/>
                <a:ea typeface="Arial"/>
                <a:cs typeface="Arial"/>
                <a:sym typeface="Arial"/>
              </a:rPr>
              <a:t>客觀指標 - Frechet Inception Distance</a:t>
            </a:r>
            <a:endParaRPr b="0" i="0" sz="9600" u="none" cap="none" strike="noStrike">
              <a:solidFill>
                <a:schemeClr val="dk1"/>
              </a:solidFill>
              <a:latin typeface="Arial"/>
              <a:ea typeface="Arial"/>
              <a:cs typeface="Arial"/>
              <a:sym typeface="Arial"/>
            </a:endParaRPr>
          </a:p>
        </p:txBody>
      </p:sp>
      <p:sp>
        <p:nvSpPr>
          <p:cNvPr id="234" name="Google Shape;234;p33"/>
          <p:cNvSpPr txBox="1"/>
          <p:nvPr>
            <p:ph idx="12" type="sldNum"/>
          </p:nvPr>
        </p:nvSpPr>
        <p:spPr>
          <a:xfrm>
            <a:off x="22593220" y="12232045"/>
            <a:ext cx="1463200" cy="1049600"/>
          </a:xfrm>
          <a:prstGeom prst="rect">
            <a:avLst/>
          </a:prstGeom>
          <a:noFill/>
          <a:ln>
            <a:noFill/>
          </a:ln>
        </p:spPr>
        <p:txBody>
          <a:bodyPr anchorCtr="0" anchor="ctr" bIns="243775" lIns="243775" spcFirstLastPara="1" rIns="243775" wrap="square" tIns="24377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2700" u="none" cap="none" strike="noStrike">
                <a:solidFill>
                  <a:schemeClr val="dk2"/>
                </a:solidFill>
                <a:latin typeface="Arial"/>
                <a:ea typeface="Arial"/>
                <a:cs typeface="Arial"/>
                <a:sym typeface="Arial"/>
              </a:rPr>
              <a:t>‹#›</a:t>
            </a:fld>
            <a:endParaRPr b="0" i="0" sz="2700" u="none" cap="none" strike="noStrike">
              <a:solidFill>
                <a:schemeClr val="dk2"/>
              </a:solidFill>
              <a:latin typeface="Arial"/>
              <a:ea typeface="Arial"/>
              <a:cs typeface="Arial"/>
              <a:sym typeface="Arial"/>
            </a:endParaRPr>
          </a:p>
        </p:txBody>
      </p:sp>
      <p:sp>
        <p:nvSpPr>
          <p:cNvPr id="235" name="Google Shape;235;p33"/>
          <p:cNvSpPr txBox="1"/>
          <p:nvPr/>
        </p:nvSpPr>
        <p:spPr>
          <a:xfrm>
            <a:off x="739667" y="2840200"/>
            <a:ext cx="21519200" cy="3892800"/>
          </a:xfrm>
          <a:prstGeom prst="rect">
            <a:avLst/>
          </a:prstGeom>
          <a:noFill/>
          <a:ln>
            <a:noFill/>
          </a:ln>
        </p:spPr>
        <p:txBody>
          <a:bodyPr anchorCtr="0" anchor="t" bIns="243775" lIns="243775" spcFirstLastPara="1" rIns="243775" wrap="square" tIns="243775">
            <a:noAutofit/>
          </a:bodyPr>
          <a:lstStyle/>
          <a:p>
            <a:pPr indent="-914376" lvl="0" marL="1219170" marR="0" rtl="0" algn="l">
              <a:lnSpc>
                <a:spcPct val="100000"/>
              </a:lnSpc>
              <a:spcBef>
                <a:spcPts val="0"/>
              </a:spcBef>
              <a:spcAft>
                <a:spcPts val="0"/>
              </a:spcAft>
              <a:buClr>
                <a:srgbClr val="000000"/>
              </a:buClr>
              <a:buSzPts val="1800"/>
              <a:buFont typeface="Arial"/>
              <a:buChar char="●"/>
            </a:pPr>
            <a:r>
              <a:rPr b="0" i="0" lang="en-US" sz="4800" u="none" cap="none" strike="noStrike">
                <a:solidFill>
                  <a:srgbClr val="000000"/>
                </a:solidFill>
                <a:latin typeface="Arial"/>
                <a:ea typeface="Arial"/>
                <a:cs typeface="Arial"/>
                <a:sym typeface="Arial"/>
              </a:rPr>
              <a:t>將 real image、fake image 分別輸入 Inception model</a:t>
            </a:r>
            <a:endParaRPr b="0" i="0" sz="4800" u="none" cap="none" strike="noStrike">
              <a:solidFill>
                <a:srgbClr val="000000"/>
              </a:solidFill>
              <a:latin typeface="Arial"/>
              <a:ea typeface="Arial"/>
              <a:cs typeface="Arial"/>
              <a:sym typeface="Arial"/>
            </a:endParaRPr>
          </a:p>
          <a:p>
            <a:pPr indent="-914376" lvl="0" marL="1219170" marR="0" rtl="0" algn="l">
              <a:lnSpc>
                <a:spcPct val="100000"/>
              </a:lnSpc>
              <a:spcBef>
                <a:spcPts val="0"/>
              </a:spcBef>
              <a:spcAft>
                <a:spcPts val="0"/>
              </a:spcAft>
              <a:buClr>
                <a:srgbClr val="000000"/>
              </a:buClr>
              <a:buSzPts val="1800"/>
              <a:buFont typeface="Arial"/>
              <a:buChar char="●"/>
            </a:pPr>
            <a:r>
              <a:rPr b="0" i="0" lang="en-US" sz="4800" u="none" cap="none" strike="noStrike">
                <a:solidFill>
                  <a:srgbClr val="000000"/>
                </a:solidFill>
                <a:latin typeface="Arial"/>
                <a:ea typeface="Arial"/>
                <a:cs typeface="Arial"/>
                <a:sym typeface="Arial"/>
              </a:rPr>
              <a:t>在特定層取出 feature maps</a:t>
            </a:r>
            <a:endParaRPr b="0" i="0" sz="4800" u="none" cap="none" strike="noStrike">
              <a:solidFill>
                <a:srgbClr val="000000"/>
              </a:solidFill>
              <a:latin typeface="Arial"/>
              <a:ea typeface="Arial"/>
              <a:cs typeface="Arial"/>
              <a:sym typeface="Arial"/>
            </a:endParaRPr>
          </a:p>
          <a:p>
            <a:pPr indent="-914376" lvl="0" marL="1219170" marR="0" rtl="0" algn="l">
              <a:lnSpc>
                <a:spcPct val="100000"/>
              </a:lnSpc>
              <a:spcBef>
                <a:spcPts val="0"/>
              </a:spcBef>
              <a:spcAft>
                <a:spcPts val="0"/>
              </a:spcAft>
              <a:buClr>
                <a:srgbClr val="000000"/>
              </a:buClr>
              <a:buSzPts val="1800"/>
              <a:buFont typeface="Arial"/>
              <a:buChar char="●"/>
            </a:pPr>
            <a:r>
              <a:rPr b="0" i="0" lang="en-US" sz="4800" u="none" cap="none" strike="noStrike">
                <a:solidFill>
                  <a:srgbClr val="000000"/>
                </a:solidFill>
                <a:latin typeface="Arial"/>
                <a:ea typeface="Arial"/>
                <a:cs typeface="Arial"/>
                <a:sym typeface="Arial"/>
              </a:rPr>
              <a:t>計算兩者分布的差異 (</a:t>
            </a:r>
            <a:r>
              <a:rPr b="0" i="0" lang="en-US" sz="4800" u="none" cap="none" strike="noStrike">
                <a:solidFill>
                  <a:schemeClr val="dk1"/>
                </a:solidFill>
                <a:latin typeface="Arial"/>
                <a:ea typeface="Arial"/>
                <a:cs typeface="Arial"/>
                <a:sym typeface="Arial"/>
              </a:rPr>
              <a:t>平均及共變異數，</a:t>
            </a:r>
            <a:r>
              <a:rPr b="0" i="0" lang="en-US" sz="4800" u="none" cap="none" strike="noStrike">
                <a:solidFill>
                  <a:srgbClr val="000000"/>
                </a:solidFill>
                <a:latin typeface="Arial"/>
                <a:ea typeface="Arial"/>
                <a:cs typeface="Arial"/>
                <a:sym typeface="Arial"/>
              </a:rPr>
              <a:t>假設多變量高斯分布)</a:t>
            </a:r>
            <a:endParaRPr b="0" i="0" sz="4800" u="none" cap="none" strike="noStrike">
              <a:solidFill>
                <a:srgbClr val="000000"/>
              </a:solidFill>
              <a:latin typeface="Arial"/>
              <a:ea typeface="Arial"/>
              <a:cs typeface="Arial"/>
              <a:sym typeface="Arial"/>
            </a:endParaRPr>
          </a:p>
          <a:p>
            <a:pPr indent="-914376" lvl="0" marL="1219170" marR="0" rtl="0" algn="l">
              <a:lnSpc>
                <a:spcPct val="100000"/>
              </a:lnSpc>
              <a:spcBef>
                <a:spcPts val="0"/>
              </a:spcBef>
              <a:spcAft>
                <a:spcPts val="0"/>
              </a:spcAft>
              <a:buClr>
                <a:srgbClr val="000000"/>
              </a:buClr>
              <a:buSzPts val="1800"/>
              <a:buFont typeface="Arial"/>
              <a:buChar char="●"/>
            </a:pPr>
            <a:r>
              <a:rPr b="0" i="0" lang="en-US" sz="4800" u="none" cap="none" strike="noStrike">
                <a:solidFill>
                  <a:schemeClr val="dk1"/>
                </a:solidFill>
                <a:latin typeface="Arial"/>
                <a:ea typeface="Arial"/>
                <a:cs typeface="Arial"/>
                <a:sym typeface="Arial"/>
              </a:rPr>
              <a:t>詳細請參考 </a:t>
            </a:r>
            <a:r>
              <a:rPr b="0" i="0" lang="en-US" sz="4800" u="sng" cap="none" strike="noStrike">
                <a:solidFill>
                  <a:schemeClr val="hlink"/>
                </a:solidFill>
                <a:latin typeface="Arial"/>
                <a:ea typeface="Arial"/>
                <a:cs typeface="Arial"/>
                <a:sym typeface="Arial"/>
                <a:hlinkClick r:id="rId3"/>
              </a:rPr>
              <a:t>paper</a:t>
            </a:r>
            <a:endParaRPr b="0" i="0" sz="4800" u="none" cap="none" strike="noStrike">
              <a:solidFill>
                <a:srgbClr val="000000"/>
              </a:solidFill>
              <a:latin typeface="Arial"/>
              <a:ea typeface="Arial"/>
              <a:cs typeface="Arial"/>
              <a:sym typeface="Arial"/>
            </a:endParaRPr>
          </a:p>
        </p:txBody>
      </p:sp>
      <p:grpSp>
        <p:nvGrpSpPr>
          <p:cNvPr id="236" name="Google Shape;236;p33"/>
          <p:cNvGrpSpPr/>
          <p:nvPr/>
        </p:nvGrpSpPr>
        <p:grpSpPr>
          <a:xfrm>
            <a:off x="5198668" y="7591836"/>
            <a:ext cx="14307587" cy="4194200"/>
            <a:chOff x="1521225" y="3357088"/>
            <a:chExt cx="5365345" cy="1572825"/>
          </a:xfrm>
        </p:grpSpPr>
        <p:pic>
          <p:nvPicPr>
            <p:cNvPr id="237" name="Google Shape;237;p33"/>
            <p:cNvPicPr preferRelativeResize="0"/>
            <p:nvPr/>
          </p:nvPicPr>
          <p:blipFill rotWithShape="1">
            <a:blip r:embed="rId4">
              <a:alphaModFix/>
            </a:blip>
            <a:srcRect b="0" l="0" r="0" t="0"/>
            <a:stretch/>
          </p:blipFill>
          <p:spPr>
            <a:xfrm>
              <a:off x="1534025" y="3357088"/>
              <a:ext cx="5352545" cy="1572825"/>
            </a:xfrm>
            <a:prstGeom prst="rect">
              <a:avLst/>
            </a:prstGeom>
            <a:noFill/>
            <a:ln>
              <a:noFill/>
            </a:ln>
          </p:spPr>
        </p:pic>
        <p:sp>
          <p:nvSpPr>
            <p:cNvPr id="238" name="Google Shape;238;p33"/>
            <p:cNvSpPr txBox="1"/>
            <p:nvPr/>
          </p:nvSpPr>
          <p:spPr>
            <a:xfrm>
              <a:off x="1521225" y="3392100"/>
              <a:ext cx="3399300" cy="30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3700" u="none" cap="none" strike="noStrike">
                  <a:solidFill>
                    <a:srgbClr val="000000"/>
                  </a:solidFill>
                  <a:latin typeface="Arial"/>
                  <a:ea typeface="Arial"/>
                  <a:cs typeface="Arial"/>
                  <a:sym typeface="Arial"/>
                </a:rPr>
                <a:t>Inception model trained on ImageNet</a:t>
              </a:r>
              <a:endParaRPr b="1" i="0" sz="3700" u="none" cap="none" strike="noStrike">
                <a:solidFill>
                  <a:srgbClr val="000000"/>
                </a:solidFill>
                <a:latin typeface="Arial"/>
                <a:ea typeface="Arial"/>
                <a:cs typeface="Arial"/>
                <a:sym typeface="Arial"/>
              </a:endParaRPr>
            </a:p>
          </p:txBody>
        </p:sp>
      </p:grpSp>
      <p:grpSp>
        <p:nvGrpSpPr>
          <p:cNvPr id="239" name="Google Shape;239;p33"/>
          <p:cNvGrpSpPr/>
          <p:nvPr/>
        </p:nvGrpSpPr>
        <p:grpSpPr>
          <a:xfrm>
            <a:off x="1263509" y="10242170"/>
            <a:ext cx="3043200" cy="1413565"/>
            <a:chOff x="368611" y="4374213"/>
            <a:chExt cx="1141200" cy="530087"/>
          </a:xfrm>
        </p:grpSpPr>
        <p:pic>
          <p:nvPicPr>
            <p:cNvPr id="240" name="Google Shape;240;p33"/>
            <p:cNvPicPr preferRelativeResize="0"/>
            <p:nvPr/>
          </p:nvPicPr>
          <p:blipFill rotWithShape="1">
            <a:blip r:embed="rId5">
              <a:alphaModFix/>
            </a:blip>
            <a:srcRect b="4435" l="49838" r="25942" t="73067"/>
            <a:stretch/>
          </p:blipFill>
          <p:spPr>
            <a:xfrm>
              <a:off x="670444" y="4374213"/>
              <a:ext cx="432625" cy="393600"/>
            </a:xfrm>
            <a:prstGeom prst="rect">
              <a:avLst/>
            </a:prstGeom>
            <a:noFill/>
            <a:ln>
              <a:noFill/>
            </a:ln>
          </p:spPr>
        </p:pic>
        <p:sp>
          <p:nvSpPr>
            <p:cNvPr id="241" name="Google Shape;241;p33"/>
            <p:cNvSpPr txBox="1"/>
            <p:nvPr/>
          </p:nvSpPr>
          <p:spPr>
            <a:xfrm>
              <a:off x="368611" y="4678400"/>
              <a:ext cx="1141200" cy="22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3700" u="none" cap="none" strike="noStrike">
                  <a:solidFill>
                    <a:srgbClr val="000000"/>
                  </a:solidFill>
                  <a:latin typeface="Arial"/>
                  <a:ea typeface="Arial"/>
                  <a:cs typeface="Arial"/>
                  <a:sym typeface="Arial"/>
                </a:rPr>
                <a:t>fake image</a:t>
              </a:r>
              <a:endParaRPr b="0" i="0" sz="3700" u="none" cap="none" strike="noStrike">
                <a:solidFill>
                  <a:srgbClr val="000000"/>
                </a:solidFill>
                <a:latin typeface="Arial"/>
                <a:ea typeface="Arial"/>
                <a:cs typeface="Arial"/>
                <a:sym typeface="Arial"/>
              </a:endParaRPr>
            </a:p>
          </p:txBody>
        </p:sp>
      </p:grpSp>
      <p:grpSp>
        <p:nvGrpSpPr>
          <p:cNvPr id="242" name="Google Shape;242;p33"/>
          <p:cNvGrpSpPr/>
          <p:nvPr/>
        </p:nvGrpSpPr>
        <p:grpSpPr>
          <a:xfrm>
            <a:off x="1287117" y="8029703"/>
            <a:ext cx="3043200" cy="1413565"/>
            <a:chOff x="368611" y="4374213"/>
            <a:chExt cx="1141200" cy="530087"/>
          </a:xfrm>
        </p:grpSpPr>
        <p:pic>
          <p:nvPicPr>
            <p:cNvPr id="243" name="Google Shape;243;p33"/>
            <p:cNvPicPr preferRelativeResize="0"/>
            <p:nvPr/>
          </p:nvPicPr>
          <p:blipFill rotWithShape="1">
            <a:blip r:embed="rId5">
              <a:alphaModFix/>
            </a:blip>
            <a:srcRect b="4435" l="49838" r="25942" t="73067"/>
            <a:stretch/>
          </p:blipFill>
          <p:spPr>
            <a:xfrm>
              <a:off x="658645" y="4374213"/>
              <a:ext cx="432625" cy="393600"/>
            </a:xfrm>
            <a:prstGeom prst="rect">
              <a:avLst/>
            </a:prstGeom>
            <a:noFill/>
            <a:ln>
              <a:noFill/>
            </a:ln>
          </p:spPr>
        </p:pic>
        <p:sp>
          <p:nvSpPr>
            <p:cNvPr id="244" name="Google Shape;244;p33"/>
            <p:cNvSpPr txBox="1"/>
            <p:nvPr/>
          </p:nvSpPr>
          <p:spPr>
            <a:xfrm>
              <a:off x="368611" y="4678400"/>
              <a:ext cx="1141200" cy="22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3700" u="none" cap="none" strike="noStrike">
                  <a:solidFill>
                    <a:srgbClr val="000000"/>
                  </a:solidFill>
                  <a:latin typeface="Arial"/>
                  <a:ea typeface="Arial"/>
                  <a:cs typeface="Arial"/>
                  <a:sym typeface="Arial"/>
                </a:rPr>
                <a:t>real image</a:t>
              </a:r>
              <a:endParaRPr b="0" i="0" sz="3700" u="none" cap="none" strike="noStrike">
                <a:solidFill>
                  <a:srgbClr val="000000"/>
                </a:solidFill>
                <a:latin typeface="Arial"/>
                <a:ea typeface="Arial"/>
                <a:cs typeface="Arial"/>
                <a:sym typeface="Arial"/>
              </a:endParaRPr>
            </a:p>
          </p:txBody>
        </p:sp>
      </p:grpSp>
      <p:cxnSp>
        <p:nvCxnSpPr>
          <p:cNvPr id="245" name="Google Shape;245;p33"/>
          <p:cNvCxnSpPr/>
          <p:nvPr/>
        </p:nvCxnSpPr>
        <p:spPr>
          <a:xfrm>
            <a:off x="3751200" y="8655067"/>
            <a:ext cx="1481600" cy="1281600"/>
          </a:xfrm>
          <a:prstGeom prst="straightConnector1">
            <a:avLst/>
          </a:prstGeom>
          <a:noFill/>
          <a:ln cap="flat" cmpd="sng" w="9525">
            <a:solidFill>
              <a:schemeClr val="dk2"/>
            </a:solidFill>
            <a:prstDash val="solid"/>
            <a:round/>
            <a:headEnd len="sm" w="sm" type="none"/>
            <a:tailEnd len="med" w="med" type="triangle"/>
          </a:ln>
        </p:spPr>
      </p:cxnSp>
      <p:cxnSp>
        <p:nvCxnSpPr>
          <p:cNvPr id="246" name="Google Shape;246;p33"/>
          <p:cNvCxnSpPr/>
          <p:nvPr/>
        </p:nvCxnSpPr>
        <p:spPr>
          <a:xfrm flipH="1" rot="10800000">
            <a:off x="3928800" y="9936667"/>
            <a:ext cx="1304000" cy="1160000"/>
          </a:xfrm>
          <a:prstGeom prst="straightConnector1">
            <a:avLst/>
          </a:prstGeom>
          <a:noFill/>
          <a:ln cap="flat" cmpd="sng" w="9525">
            <a:solidFill>
              <a:schemeClr val="dk2"/>
            </a:solidFill>
            <a:prstDash val="solid"/>
            <a:round/>
            <a:headEnd len="sm" w="sm" type="none"/>
            <a:tailEnd len="med" w="med" type="triangle"/>
          </a:ln>
        </p:spPr>
      </p:cxnSp>
      <p:sp>
        <p:nvSpPr>
          <p:cNvPr id="247" name="Google Shape;247;p33"/>
          <p:cNvSpPr/>
          <p:nvPr/>
        </p:nvSpPr>
        <p:spPr>
          <a:xfrm>
            <a:off x="14934733" y="10813533"/>
            <a:ext cx="2352315" cy="283168"/>
          </a:xfrm>
          <a:custGeom>
            <a:rect b="b" l="l" r="r" t="t"/>
            <a:pathLst>
              <a:path extrusionOk="0" h="12174" w="49370">
                <a:moveTo>
                  <a:pt x="0" y="0"/>
                </a:moveTo>
                <a:cubicBezTo>
                  <a:pt x="3539" y="1858"/>
                  <a:pt x="13007" y="9202"/>
                  <a:pt x="21235" y="11148"/>
                </a:cubicBezTo>
                <a:cubicBezTo>
                  <a:pt x="29463" y="13095"/>
                  <a:pt x="44681" y="11591"/>
                  <a:pt x="49370" y="11679"/>
                </a:cubicBezTo>
              </a:path>
            </a:pathLst>
          </a:custGeom>
          <a:noFill/>
          <a:ln cap="flat" cmpd="sng" w="19050">
            <a:solidFill>
              <a:schemeClr val="dk2"/>
            </a:solidFill>
            <a:prstDash val="solid"/>
            <a:round/>
            <a:headEnd len="sm" w="sm" type="none"/>
            <a:tailEnd len="sm" w="sm" type="none"/>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8" name="Google Shape;248;p33"/>
          <p:cNvSpPr/>
          <p:nvPr/>
        </p:nvSpPr>
        <p:spPr>
          <a:xfrm>
            <a:off x="14226933" y="8300800"/>
            <a:ext cx="849600" cy="2512800"/>
          </a:xfrm>
          <a:prstGeom prst="rect">
            <a:avLst/>
          </a:prstGeom>
          <a:noFill/>
          <a:ln cap="flat" cmpd="sng" w="28575">
            <a:solidFill>
              <a:srgbClr val="FF0000"/>
            </a:solidFill>
            <a:prstDash val="solid"/>
            <a:round/>
            <a:headEnd len="sm" w="sm" type="none"/>
            <a:tailEnd len="sm" w="sm" type="none"/>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None/>
            </a:pPr>
            <a:r>
              <a:t/>
            </a:r>
            <a:endParaRPr b="0" i="0" sz="3700" u="none" cap="none" strike="noStrike">
              <a:solidFill>
                <a:srgbClr val="000000"/>
              </a:solidFill>
              <a:latin typeface="Arial"/>
              <a:ea typeface="Arial"/>
              <a:cs typeface="Arial"/>
              <a:sym typeface="Arial"/>
            </a:endParaRPr>
          </a:p>
        </p:txBody>
      </p:sp>
      <p:pic>
        <p:nvPicPr>
          <p:cNvPr id="249" name="Google Shape;249;p33"/>
          <p:cNvPicPr preferRelativeResize="0"/>
          <p:nvPr/>
        </p:nvPicPr>
        <p:blipFill rotWithShape="1">
          <a:blip r:embed="rId6">
            <a:alphaModFix/>
          </a:blip>
          <a:srcRect b="0" l="0" r="0" t="0"/>
          <a:stretch/>
        </p:blipFill>
        <p:spPr>
          <a:xfrm>
            <a:off x="17386200" y="10813501"/>
            <a:ext cx="6075067" cy="58586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4"/>
          <p:cNvSpPr txBox="1"/>
          <p:nvPr>
            <p:ph type="title"/>
          </p:nvPr>
        </p:nvSpPr>
        <p:spPr>
          <a:xfrm>
            <a:off x="739667" y="579765"/>
            <a:ext cx="22721601" cy="14408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chemeClr val="dk1"/>
              </a:buClr>
              <a:buSzPts val="1100"/>
              <a:buFont typeface="Arial"/>
              <a:buNone/>
            </a:pPr>
            <a:r>
              <a:rPr b="0" i="0" lang="en-US" sz="8500" u="none" cap="none" strike="noStrike">
                <a:solidFill>
                  <a:schemeClr val="dk1"/>
                </a:solidFill>
                <a:latin typeface="Arial"/>
                <a:ea typeface="Arial"/>
                <a:cs typeface="Arial"/>
                <a:sym typeface="Arial"/>
              </a:rPr>
              <a:t>GAN 怎麼衡量生成影像好壞？</a:t>
            </a:r>
            <a:endParaRPr b="0" i="0" sz="8500" u="none" cap="none" strike="noStrike">
              <a:solidFill>
                <a:schemeClr val="dk1"/>
              </a:solidFill>
              <a:latin typeface="Arial"/>
              <a:ea typeface="Arial"/>
              <a:cs typeface="Arial"/>
              <a:sym typeface="Arial"/>
            </a:endParaRPr>
          </a:p>
        </p:txBody>
      </p:sp>
      <p:sp>
        <p:nvSpPr>
          <p:cNvPr id="255" name="Google Shape;255;p34"/>
          <p:cNvSpPr txBox="1"/>
          <p:nvPr>
            <p:ph idx="12" type="sldNum"/>
          </p:nvPr>
        </p:nvSpPr>
        <p:spPr>
          <a:xfrm>
            <a:off x="22593220" y="12435245"/>
            <a:ext cx="1463200" cy="1049600"/>
          </a:xfrm>
          <a:prstGeom prst="rect">
            <a:avLst/>
          </a:prstGeom>
          <a:noFill/>
          <a:ln>
            <a:noFill/>
          </a:ln>
        </p:spPr>
        <p:txBody>
          <a:bodyPr anchorCtr="0" anchor="ctr" bIns="243775" lIns="243775" spcFirstLastPara="1" rIns="243775" wrap="square" tIns="24377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2700" u="none" cap="none" strike="noStrike">
                <a:solidFill>
                  <a:schemeClr val="dk2"/>
                </a:solidFill>
                <a:latin typeface="Arial"/>
                <a:ea typeface="Arial"/>
                <a:cs typeface="Arial"/>
                <a:sym typeface="Arial"/>
              </a:rPr>
              <a:t>‹#›</a:t>
            </a:fld>
            <a:endParaRPr b="0" i="0" sz="2700" u="none" cap="none" strike="noStrike">
              <a:solidFill>
                <a:schemeClr val="dk2"/>
              </a:solidFill>
              <a:latin typeface="Arial"/>
              <a:ea typeface="Arial"/>
              <a:cs typeface="Arial"/>
              <a:sym typeface="Arial"/>
            </a:endParaRPr>
          </a:p>
        </p:txBody>
      </p:sp>
      <p:sp>
        <p:nvSpPr>
          <p:cNvPr id="256" name="Google Shape;256;p34"/>
          <p:cNvSpPr txBox="1"/>
          <p:nvPr/>
        </p:nvSpPr>
        <p:spPr>
          <a:xfrm>
            <a:off x="739667" y="2840200"/>
            <a:ext cx="21519200" cy="7636800"/>
          </a:xfrm>
          <a:prstGeom prst="rect">
            <a:avLst/>
          </a:prstGeom>
          <a:noFill/>
          <a:ln>
            <a:noFill/>
          </a:ln>
        </p:spPr>
        <p:txBody>
          <a:bodyPr anchorCtr="0" anchor="t" bIns="243775" lIns="243775" spcFirstLastPara="1" rIns="243775" wrap="square" tIns="243775">
            <a:noAutofit/>
          </a:bodyPr>
          <a:lstStyle/>
          <a:p>
            <a:pPr indent="0" lvl="0" marL="0" marR="0" rtl="0" algn="l">
              <a:lnSpc>
                <a:spcPct val="100000"/>
              </a:lnSpc>
              <a:spcBef>
                <a:spcPts val="0"/>
              </a:spcBef>
              <a:spcAft>
                <a:spcPts val="0"/>
              </a:spcAft>
              <a:buNone/>
            </a:pPr>
            <a:r>
              <a:rPr b="0" i="0" lang="en-US" sz="6400" u="none" cap="none" strike="noStrike">
                <a:solidFill>
                  <a:srgbClr val="000000"/>
                </a:solidFill>
                <a:latin typeface="Arial"/>
                <a:ea typeface="Arial"/>
                <a:cs typeface="Arial"/>
                <a:sym typeface="Arial"/>
              </a:rPr>
              <a:t>小結</a:t>
            </a:r>
            <a:endParaRPr b="0" i="0" sz="6400" u="none" cap="none" strike="noStrike">
              <a:solidFill>
                <a:srgbClr val="000000"/>
              </a:solidFill>
              <a:latin typeface="Arial"/>
              <a:ea typeface="Arial"/>
              <a:cs typeface="Arial"/>
              <a:sym typeface="Arial"/>
            </a:endParaRPr>
          </a:p>
          <a:p>
            <a:pPr indent="-1015975" lvl="0" marL="1219170" marR="0" rtl="0" algn="l">
              <a:lnSpc>
                <a:spcPct val="100000"/>
              </a:lnSpc>
              <a:spcBef>
                <a:spcPts val="0"/>
              </a:spcBef>
              <a:spcAft>
                <a:spcPts val="0"/>
              </a:spcAft>
              <a:buClr>
                <a:srgbClr val="000000"/>
              </a:buClr>
              <a:buSzPts val="2400"/>
              <a:buFont typeface="Arial"/>
              <a:buChar char="●"/>
            </a:pPr>
            <a:r>
              <a:rPr b="0" i="0" lang="en-US" sz="6400" u="none" cap="none" strike="noStrike">
                <a:solidFill>
                  <a:schemeClr val="dk1"/>
                </a:solidFill>
                <a:latin typeface="Arial"/>
                <a:ea typeface="Arial"/>
                <a:cs typeface="Arial"/>
                <a:sym typeface="Arial"/>
              </a:rPr>
              <a:t>雖然有量化的指標，但其在很多情況下無法有效衡量生成影像的表現</a:t>
            </a:r>
            <a:endParaRPr b="0" i="0" sz="6400" u="none" cap="none" strike="noStrike">
              <a:solidFill>
                <a:schemeClr val="dk1"/>
              </a:solidFill>
              <a:latin typeface="Arial"/>
              <a:ea typeface="Arial"/>
              <a:cs typeface="Arial"/>
              <a:sym typeface="Arial"/>
            </a:endParaRPr>
          </a:p>
          <a:p>
            <a:pPr indent="-1015975" lvl="0" marL="1219170" marR="0" rtl="0" algn="l">
              <a:lnSpc>
                <a:spcPct val="100000"/>
              </a:lnSpc>
              <a:spcBef>
                <a:spcPts val="0"/>
              </a:spcBef>
              <a:spcAft>
                <a:spcPts val="0"/>
              </a:spcAft>
              <a:buClr>
                <a:schemeClr val="dk1"/>
              </a:buClr>
              <a:buSzPts val="2400"/>
              <a:buFont typeface="Arial"/>
              <a:buChar char="●"/>
            </a:pPr>
            <a:r>
              <a:rPr b="0" i="0" lang="en-US" sz="6400" u="none" cap="none" strike="noStrike">
                <a:solidFill>
                  <a:schemeClr val="dk1"/>
                </a:solidFill>
                <a:latin typeface="Arial"/>
                <a:ea typeface="Arial"/>
                <a:cs typeface="Arial"/>
                <a:sym typeface="Arial"/>
              </a:rPr>
              <a:t>相關研究還在發展中</a:t>
            </a:r>
            <a:endParaRPr b="0" i="0" sz="6400" u="none" cap="none" strike="noStrike">
              <a:solidFill>
                <a:schemeClr val="dk1"/>
              </a:solidFill>
              <a:latin typeface="Arial"/>
              <a:ea typeface="Arial"/>
              <a:cs typeface="Arial"/>
              <a:sym typeface="Arial"/>
            </a:endParaRPr>
          </a:p>
          <a:p>
            <a:pPr indent="-1015975" lvl="0" marL="1219170" marR="0" rtl="0" algn="l">
              <a:lnSpc>
                <a:spcPct val="100000"/>
              </a:lnSpc>
              <a:spcBef>
                <a:spcPts val="0"/>
              </a:spcBef>
              <a:spcAft>
                <a:spcPts val="0"/>
              </a:spcAft>
              <a:buClr>
                <a:srgbClr val="000000"/>
              </a:buClr>
              <a:buSzPts val="2400"/>
              <a:buFont typeface="Arial"/>
              <a:buChar char="●"/>
            </a:pPr>
            <a:r>
              <a:rPr b="0" i="0" lang="en-US" sz="6400" u="none" cap="none" strike="noStrike">
                <a:solidFill>
                  <a:schemeClr val="dk1"/>
                </a:solidFill>
                <a:latin typeface="Arial"/>
                <a:ea typeface="Arial"/>
                <a:cs typeface="Arial"/>
                <a:sym typeface="Arial"/>
              </a:rPr>
              <a:t>目前主要還是以視覺質量評斷生成質量的高低</a:t>
            </a:r>
            <a:endParaRPr b="0" i="0" sz="6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1656867" y="7937200"/>
            <a:ext cx="15577600" cy="22448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chemeClr val="dk1"/>
              </a:buClr>
              <a:buSzPts val="3200"/>
              <a:buFont typeface="Arial"/>
              <a:buNone/>
            </a:pPr>
            <a:r>
              <a:rPr b="1" i="0" lang="en-US" sz="8500" u="none" cap="none" strike="noStrike">
                <a:solidFill>
                  <a:schemeClr val="dk1"/>
                </a:solidFill>
                <a:latin typeface="Arial"/>
                <a:ea typeface="Arial"/>
                <a:cs typeface="Arial"/>
                <a:sym typeface="Arial"/>
              </a:rPr>
              <a:t>GAN 適用範圍</a:t>
            </a:r>
            <a:endParaRPr b="0" i="0" sz="8500" u="none" cap="none" strike="noStrike">
              <a:solidFill>
                <a:schemeClr val="dk1"/>
              </a:solidFill>
              <a:latin typeface="Arial"/>
              <a:ea typeface="Arial"/>
              <a:cs typeface="Arial"/>
              <a:sym typeface="Arial"/>
            </a:endParaRPr>
          </a:p>
        </p:txBody>
      </p:sp>
      <p:sp>
        <p:nvSpPr>
          <p:cNvPr id="262" name="Google Shape;262;p35"/>
          <p:cNvSpPr txBox="1"/>
          <p:nvPr>
            <p:ph idx="12" type="sldNum"/>
          </p:nvPr>
        </p:nvSpPr>
        <p:spPr>
          <a:xfrm>
            <a:off x="22593220" y="12435245"/>
            <a:ext cx="1463200" cy="1049600"/>
          </a:xfrm>
          <a:prstGeom prst="rect">
            <a:avLst/>
          </a:prstGeom>
          <a:noFill/>
          <a:ln>
            <a:noFill/>
          </a:ln>
        </p:spPr>
        <p:txBody>
          <a:bodyPr anchorCtr="0" anchor="ctr" bIns="243775" lIns="243775" spcFirstLastPara="1" rIns="243775" wrap="square" tIns="24377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2700" u="none" cap="none" strike="noStrike">
                <a:solidFill>
                  <a:schemeClr val="dk2"/>
                </a:solidFill>
                <a:latin typeface="Arial"/>
                <a:ea typeface="Arial"/>
                <a:cs typeface="Arial"/>
                <a:sym typeface="Arial"/>
              </a:rPr>
              <a:t>‹#›</a:t>
            </a:fld>
            <a:endParaRPr b="0" i="0" sz="2700" u="none" cap="none" strike="noStrike">
              <a:solidFill>
                <a:schemeClr val="dk2"/>
              </a:solidFill>
              <a:latin typeface="Arial"/>
              <a:ea typeface="Arial"/>
              <a:cs typeface="Arial"/>
              <a:sym typeface="Arial"/>
            </a:endParaRPr>
          </a:p>
        </p:txBody>
      </p:sp>
      <p:sp>
        <p:nvSpPr>
          <p:cNvPr id="263" name="Google Shape;263;p35"/>
          <p:cNvSpPr txBox="1"/>
          <p:nvPr>
            <p:ph idx="1" type="subTitle"/>
          </p:nvPr>
        </p:nvSpPr>
        <p:spPr>
          <a:xfrm>
            <a:off x="1644360" y="10093101"/>
            <a:ext cx="14297600" cy="1848000"/>
          </a:xfrm>
          <a:prstGeom prst="rect">
            <a:avLst/>
          </a:prstGeom>
          <a:noFill/>
          <a:ln>
            <a:noFill/>
          </a:ln>
        </p:spPr>
        <p:txBody>
          <a:bodyPr anchorCtr="0" anchor="t" bIns="243775" lIns="243775" spcFirstLastPara="1" rIns="243775" wrap="square" tIns="243775">
            <a:noAutofit/>
          </a:bodyPr>
          <a:lstStyle/>
          <a:p>
            <a:pPr indent="0" lvl="0" marL="0" marR="0" rtl="0" algn="l">
              <a:lnSpc>
                <a:spcPct val="115000"/>
              </a:lnSpc>
              <a:spcBef>
                <a:spcPts val="0"/>
              </a:spcBef>
              <a:spcAft>
                <a:spcPts val="4267"/>
              </a:spcAft>
              <a:buClr>
                <a:schemeClr val="dk2"/>
              </a:buClr>
              <a:buSzPts val="1800"/>
              <a:buFont typeface="Arial"/>
              <a:buNone/>
            </a:pPr>
            <a:r>
              <a:rPr b="0" i="0" lang="en-US" sz="4800" u="none" cap="none" strike="noStrike">
                <a:solidFill>
                  <a:srgbClr val="666666"/>
                </a:solidFill>
                <a:latin typeface="Arial"/>
                <a:ea typeface="Arial"/>
                <a:cs typeface="Arial"/>
                <a:sym typeface="Arial"/>
              </a:rPr>
              <a:t>真的什麼都可以用 GAN 來生成嗎?</a:t>
            </a:r>
            <a:endParaRPr b="0" i="0" sz="4800" u="none" cap="none" strike="noStrike">
              <a:solidFill>
                <a:srgbClr val="66666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6"/>
          <p:cNvSpPr txBox="1"/>
          <p:nvPr>
            <p:ph type="title"/>
          </p:nvPr>
        </p:nvSpPr>
        <p:spPr>
          <a:xfrm>
            <a:off x="739667" y="579765"/>
            <a:ext cx="22721601" cy="14408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chemeClr val="dk1"/>
              </a:buClr>
              <a:buSzPts val="3600"/>
              <a:buFont typeface="Arial"/>
              <a:buNone/>
            </a:pPr>
            <a:r>
              <a:rPr b="1" i="0" lang="en-US" sz="8500" u="none" cap="none" strike="noStrike">
                <a:solidFill>
                  <a:schemeClr val="dk1"/>
                </a:solidFill>
                <a:latin typeface="Arial"/>
                <a:ea typeface="Arial"/>
                <a:cs typeface="Arial"/>
                <a:sym typeface="Arial"/>
              </a:rPr>
              <a:t>適合使用 GAN (個人經驗)</a:t>
            </a:r>
            <a:endParaRPr b="0" i="0" sz="8500" u="none" cap="none" strike="noStrike">
              <a:solidFill>
                <a:schemeClr val="dk1"/>
              </a:solidFill>
              <a:latin typeface="Arial"/>
              <a:ea typeface="Arial"/>
              <a:cs typeface="Arial"/>
              <a:sym typeface="Arial"/>
            </a:endParaRPr>
          </a:p>
        </p:txBody>
      </p:sp>
      <p:sp>
        <p:nvSpPr>
          <p:cNvPr id="269" name="Google Shape;269;p36"/>
          <p:cNvSpPr txBox="1"/>
          <p:nvPr>
            <p:ph idx="12" type="sldNum"/>
          </p:nvPr>
        </p:nvSpPr>
        <p:spPr>
          <a:xfrm>
            <a:off x="22593220" y="12435245"/>
            <a:ext cx="1463200" cy="1049600"/>
          </a:xfrm>
          <a:prstGeom prst="rect">
            <a:avLst/>
          </a:prstGeom>
          <a:noFill/>
          <a:ln>
            <a:noFill/>
          </a:ln>
        </p:spPr>
        <p:txBody>
          <a:bodyPr anchorCtr="0" anchor="ctr" bIns="243775" lIns="243775" spcFirstLastPara="1" rIns="243775" wrap="square" tIns="24377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2700" u="none" cap="none" strike="noStrike">
                <a:solidFill>
                  <a:schemeClr val="dk2"/>
                </a:solidFill>
                <a:latin typeface="Arial"/>
                <a:ea typeface="Arial"/>
                <a:cs typeface="Arial"/>
                <a:sym typeface="Arial"/>
              </a:rPr>
              <a:t>‹#›</a:t>
            </a:fld>
            <a:endParaRPr b="0" i="0" sz="2700" u="none" cap="none" strike="noStrike">
              <a:solidFill>
                <a:schemeClr val="dk2"/>
              </a:solidFill>
              <a:latin typeface="Arial"/>
              <a:ea typeface="Arial"/>
              <a:cs typeface="Arial"/>
              <a:sym typeface="Arial"/>
            </a:endParaRPr>
          </a:p>
        </p:txBody>
      </p:sp>
      <p:sp>
        <p:nvSpPr>
          <p:cNvPr id="270" name="Google Shape;270;p36"/>
          <p:cNvSpPr txBox="1"/>
          <p:nvPr/>
        </p:nvSpPr>
        <p:spPr>
          <a:xfrm>
            <a:off x="739667" y="2840200"/>
            <a:ext cx="21519200" cy="4772800"/>
          </a:xfrm>
          <a:prstGeom prst="rect">
            <a:avLst/>
          </a:prstGeom>
          <a:noFill/>
          <a:ln>
            <a:noFill/>
          </a:ln>
        </p:spPr>
        <p:txBody>
          <a:bodyPr anchorCtr="0" anchor="t" bIns="243775" lIns="243775" spcFirstLastPara="1" rIns="243775" wrap="square" tIns="243775">
            <a:noAutofit/>
          </a:bodyPr>
          <a:lstStyle/>
          <a:p>
            <a:pPr indent="0" lvl="0" marL="0" marR="0" rtl="0" algn="l">
              <a:lnSpc>
                <a:spcPct val="100000"/>
              </a:lnSpc>
              <a:spcBef>
                <a:spcPts val="0"/>
              </a:spcBef>
              <a:spcAft>
                <a:spcPts val="0"/>
              </a:spcAft>
              <a:buNone/>
            </a:pPr>
            <a:r>
              <a:rPr b="1" i="0" lang="en-US" sz="6400" u="none" cap="none" strike="noStrike">
                <a:solidFill>
                  <a:srgbClr val="000000"/>
                </a:solidFill>
                <a:latin typeface="Arial"/>
                <a:ea typeface="Arial"/>
                <a:cs typeface="Arial"/>
                <a:sym typeface="Arial"/>
              </a:rPr>
              <a:t>生成分布</a:t>
            </a:r>
            <a:r>
              <a:rPr b="0" i="0" lang="en-US" sz="6400" u="none" cap="none" strike="noStrike">
                <a:solidFill>
                  <a:srgbClr val="000000"/>
                </a:solidFill>
                <a:latin typeface="Arial"/>
                <a:ea typeface="Arial"/>
                <a:cs typeface="Arial"/>
                <a:sym typeface="Arial"/>
              </a:rPr>
              <a:t>與</a:t>
            </a:r>
            <a:r>
              <a:rPr b="1" i="0" lang="en-US" sz="6400" u="none" cap="none" strike="noStrike">
                <a:solidFill>
                  <a:srgbClr val="000000"/>
                </a:solidFill>
                <a:latin typeface="Arial"/>
                <a:ea typeface="Arial"/>
                <a:cs typeface="Arial"/>
                <a:sym typeface="Arial"/>
              </a:rPr>
              <a:t>特定分布</a:t>
            </a:r>
            <a:r>
              <a:rPr b="0" i="0" lang="en-US" sz="6400" u="none" cap="none" strike="noStrike">
                <a:solidFill>
                  <a:srgbClr val="000000"/>
                </a:solidFill>
                <a:latin typeface="Arial"/>
                <a:ea typeface="Arial"/>
                <a:cs typeface="Arial"/>
                <a:sym typeface="Arial"/>
              </a:rPr>
              <a:t>相似性要求不高的領域</a:t>
            </a:r>
            <a:endParaRPr b="0" i="0" sz="6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b="0" i="0" sz="6400" u="none" cap="none" strike="noStrike">
              <a:solidFill>
                <a:srgbClr val="000000"/>
              </a:solidFill>
              <a:latin typeface="Arial"/>
              <a:ea typeface="Arial"/>
              <a:cs typeface="Arial"/>
              <a:sym typeface="Arial"/>
            </a:endParaRPr>
          </a:p>
          <a:p>
            <a:pPr indent="-1015975" lvl="0" marL="1219170" marR="0" rtl="0" algn="l">
              <a:lnSpc>
                <a:spcPct val="115000"/>
              </a:lnSpc>
              <a:spcBef>
                <a:spcPts val="0"/>
              </a:spcBef>
              <a:spcAft>
                <a:spcPts val="0"/>
              </a:spcAft>
              <a:buClr>
                <a:srgbClr val="000000"/>
              </a:buClr>
              <a:buSzPts val="2400"/>
              <a:buFont typeface="Arial"/>
              <a:buChar char="●"/>
            </a:pPr>
            <a:r>
              <a:rPr b="0" i="0" lang="en-US" sz="6400" u="none" cap="none" strike="noStrike">
                <a:solidFill>
                  <a:srgbClr val="000000"/>
                </a:solidFill>
                <a:latin typeface="Arial"/>
                <a:ea typeface="Arial"/>
                <a:cs typeface="Arial"/>
                <a:sym typeface="Arial"/>
              </a:rPr>
              <a:t>藝術</a:t>
            </a:r>
            <a:endParaRPr b="0" i="0" sz="6400" u="none" cap="none" strike="noStrike">
              <a:solidFill>
                <a:srgbClr val="000000"/>
              </a:solidFill>
              <a:latin typeface="Arial"/>
              <a:ea typeface="Arial"/>
              <a:cs typeface="Arial"/>
              <a:sym typeface="Arial"/>
            </a:endParaRPr>
          </a:p>
          <a:p>
            <a:pPr indent="-1015975" lvl="0" marL="1219170" marR="0" rtl="0" algn="l">
              <a:lnSpc>
                <a:spcPct val="115000"/>
              </a:lnSpc>
              <a:spcBef>
                <a:spcPts val="0"/>
              </a:spcBef>
              <a:spcAft>
                <a:spcPts val="0"/>
              </a:spcAft>
              <a:buClr>
                <a:srgbClr val="000000"/>
              </a:buClr>
              <a:buSzPts val="2400"/>
              <a:buFont typeface="Arial"/>
              <a:buChar char="●"/>
            </a:pPr>
            <a:r>
              <a:rPr b="0" i="0" lang="en-US" sz="6400" u="none" cap="none" strike="noStrike">
                <a:solidFill>
                  <a:srgbClr val="000000"/>
                </a:solidFill>
                <a:latin typeface="Arial"/>
                <a:ea typeface="Arial"/>
                <a:cs typeface="Arial"/>
                <a:sym typeface="Arial"/>
              </a:rPr>
              <a:t>音樂</a:t>
            </a:r>
            <a:endParaRPr b="0" i="0" sz="6400" u="none" cap="none" strike="noStrike">
              <a:solidFill>
                <a:srgbClr val="000000"/>
              </a:solidFill>
              <a:latin typeface="Arial"/>
              <a:ea typeface="Arial"/>
              <a:cs typeface="Arial"/>
              <a:sym typeface="Arial"/>
            </a:endParaRPr>
          </a:p>
          <a:p>
            <a:pPr indent="-1015975" lvl="0" marL="1219170" marR="0" rtl="0" algn="l">
              <a:lnSpc>
                <a:spcPct val="115000"/>
              </a:lnSpc>
              <a:spcBef>
                <a:spcPts val="0"/>
              </a:spcBef>
              <a:spcAft>
                <a:spcPts val="0"/>
              </a:spcAft>
              <a:buClr>
                <a:srgbClr val="000000"/>
              </a:buClr>
              <a:buSzPts val="2400"/>
              <a:buFont typeface="Arial"/>
              <a:buChar char="●"/>
            </a:pPr>
            <a:r>
              <a:rPr b="0" i="0" lang="en-US" sz="6400" u="none" cap="none" strike="noStrike">
                <a:solidFill>
                  <a:srgbClr val="000000"/>
                </a:solidFill>
                <a:latin typeface="Arial"/>
                <a:ea typeface="Arial"/>
                <a:cs typeface="Arial"/>
                <a:sym typeface="Arial"/>
              </a:rPr>
              <a:t>詩詞</a:t>
            </a:r>
            <a:endParaRPr b="0" i="0" sz="6400" u="none" cap="none" strike="noStrike">
              <a:solidFill>
                <a:srgbClr val="000000"/>
              </a:solidFill>
              <a:latin typeface="Arial"/>
              <a:ea typeface="Arial"/>
              <a:cs typeface="Arial"/>
              <a:sym typeface="Arial"/>
            </a:endParaRPr>
          </a:p>
        </p:txBody>
      </p:sp>
      <p:grpSp>
        <p:nvGrpSpPr>
          <p:cNvPr id="271" name="Google Shape;271;p36"/>
          <p:cNvGrpSpPr/>
          <p:nvPr/>
        </p:nvGrpSpPr>
        <p:grpSpPr>
          <a:xfrm>
            <a:off x="16238533" y="9345196"/>
            <a:ext cx="6865600" cy="4512237"/>
            <a:chOff x="1498150" y="3466008"/>
            <a:chExt cx="2574600" cy="1692089"/>
          </a:xfrm>
        </p:grpSpPr>
        <p:sp>
          <p:nvSpPr>
            <p:cNvPr id="272" name="Google Shape;272;p36"/>
            <p:cNvSpPr/>
            <p:nvPr/>
          </p:nvSpPr>
          <p:spPr>
            <a:xfrm>
              <a:off x="1679225" y="3466008"/>
              <a:ext cx="2393525" cy="1667375"/>
            </a:xfrm>
            <a:custGeom>
              <a:rect b="b" l="l" r="r" t="t"/>
              <a:pathLst>
                <a:path extrusionOk="0" h="66695" w="95741">
                  <a:moveTo>
                    <a:pt x="0" y="66695"/>
                  </a:moveTo>
                  <a:cubicBezTo>
                    <a:pt x="3117" y="58467"/>
                    <a:pt x="13339" y="18576"/>
                    <a:pt x="18699" y="17329"/>
                  </a:cubicBezTo>
                  <a:cubicBezTo>
                    <a:pt x="24060" y="16082"/>
                    <a:pt x="23686" y="62082"/>
                    <a:pt x="32163" y="59215"/>
                  </a:cubicBezTo>
                  <a:cubicBezTo>
                    <a:pt x="40640" y="56348"/>
                    <a:pt x="58965" y="-872"/>
                    <a:pt x="69561" y="125"/>
                  </a:cubicBezTo>
                  <a:cubicBezTo>
                    <a:pt x="80157" y="1122"/>
                    <a:pt x="91378" y="54353"/>
                    <a:pt x="95741" y="65199"/>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3" name="Google Shape;273;p36"/>
            <p:cNvSpPr/>
            <p:nvPr/>
          </p:nvSpPr>
          <p:spPr>
            <a:xfrm>
              <a:off x="1498150" y="3466009"/>
              <a:ext cx="2257664" cy="1692088"/>
            </a:xfrm>
            <a:custGeom>
              <a:rect b="b" l="l" r="r" t="t"/>
              <a:pathLst>
                <a:path extrusionOk="0" h="69419" w="95816">
                  <a:moveTo>
                    <a:pt x="0" y="69419"/>
                  </a:moveTo>
                  <a:cubicBezTo>
                    <a:pt x="2841" y="60553"/>
                    <a:pt x="11855" y="17396"/>
                    <a:pt x="17047" y="16220"/>
                  </a:cubicBezTo>
                  <a:cubicBezTo>
                    <a:pt x="22240" y="15044"/>
                    <a:pt x="22680" y="65059"/>
                    <a:pt x="31155" y="62365"/>
                  </a:cubicBezTo>
                  <a:cubicBezTo>
                    <a:pt x="39630" y="59671"/>
                    <a:pt x="57118" y="-827"/>
                    <a:pt x="67895" y="55"/>
                  </a:cubicBezTo>
                  <a:cubicBezTo>
                    <a:pt x="78672" y="937"/>
                    <a:pt x="91163" y="56388"/>
                    <a:pt x="95816" y="67655"/>
                  </a:cubicBezTo>
                </a:path>
              </a:pathLst>
            </a:custGeom>
            <a:solidFill>
              <a:srgbClr val="CC0000">
                <a:alpha val="52941"/>
              </a:srgbClr>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74" name="Google Shape;274;p36"/>
          <p:cNvSpPr/>
          <p:nvPr/>
        </p:nvSpPr>
        <p:spPr>
          <a:xfrm>
            <a:off x="17220448" y="8063467"/>
            <a:ext cx="1463200" cy="1463200"/>
          </a:xfrm>
          <a:prstGeom prst="ellipse">
            <a:avLst/>
          </a:prstGeom>
          <a:noFill/>
          <a:ln cap="flat" cmpd="sng" w="38100">
            <a:solidFill>
              <a:srgbClr val="6AA84F"/>
            </a:solidFill>
            <a:prstDash val="solid"/>
            <a:round/>
            <a:headEnd len="sm" w="sm" type="none"/>
            <a:tailEnd len="sm" w="sm" type="none"/>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None/>
            </a:pPr>
            <a:r>
              <a:t/>
            </a:r>
            <a:endParaRPr b="0" i="0" sz="3700" u="none" cap="none" strike="noStrike">
              <a:solidFill>
                <a:srgbClr val="000000"/>
              </a:solidFill>
              <a:latin typeface="Arial"/>
              <a:ea typeface="Arial"/>
              <a:cs typeface="Arial"/>
              <a:sym typeface="Arial"/>
            </a:endParaRPr>
          </a:p>
        </p:txBody>
      </p:sp>
      <p:sp>
        <p:nvSpPr>
          <p:cNvPr id="275" name="Google Shape;275;p36"/>
          <p:cNvSpPr txBox="1"/>
          <p:nvPr/>
        </p:nvSpPr>
        <p:spPr>
          <a:xfrm>
            <a:off x="18759038" y="8019411"/>
            <a:ext cx="3044000" cy="1440800"/>
          </a:xfrm>
          <a:prstGeom prst="rect">
            <a:avLst/>
          </a:prstGeom>
          <a:noFill/>
          <a:ln>
            <a:noFill/>
          </a:ln>
        </p:spPr>
        <p:txBody>
          <a:bodyPr anchorCtr="0" anchor="t" bIns="243775" lIns="243775" spcFirstLastPara="1" rIns="243775" wrap="square" tIns="243775">
            <a:noAutofit/>
          </a:bodyPr>
          <a:lstStyle/>
          <a:p>
            <a:pPr indent="0" lvl="0" marL="0" marR="0" rtl="0" algn="l">
              <a:lnSpc>
                <a:spcPct val="100000"/>
              </a:lnSpc>
              <a:spcBef>
                <a:spcPts val="0"/>
              </a:spcBef>
              <a:spcAft>
                <a:spcPts val="0"/>
              </a:spcAft>
              <a:buNone/>
            </a:pPr>
            <a:r>
              <a:rPr b="1" i="0" lang="en-US" sz="6400" u="none" cap="none" strike="noStrike">
                <a:solidFill>
                  <a:srgbClr val="000000"/>
                </a:solidFill>
                <a:latin typeface="Arial"/>
                <a:ea typeface="Arial"/>
                <a:cs typeface="Arial"/>
                <a:sym typeface="Arial"/>
              </a:rPr>
              <a:t>可接受</a:t>
            </a:r>
            <a:endParaRPr b="1" i="0" sz="6400" u="none" cap="none" strike="noStrike">
              <a:solidFill>
                <a:srgbClr val="000000"/>
              </a:solidFill>
              <a:latin typeface="Arial"/>
              <a:ea typeface="Arial"/>
              <a:cs typeface="Arial"/>
              <a:sym typeface="Arial"/>
            </a:endParaRPr>
          </a:p>
        </p:txBody>
      </p:sp>
      <p:pic>
        <p:nvPicPr>
          <p:cNvPr id="276" name="Google Shape;276;p36"/>
          <p:cNvPicPr preferRelativeResize="0"/>
          <p:nvPr/>
        </p:nvPicPr>
        <p:blipFill rotWithShape="1">
          <a:blip r:embed="rId3">
            <a:alphaModFix/>
          </a:blip>
          <a:srcRect b="1481" l="0" r="0" t="68046"/>
          <a:stretch/>
        </p:blipFill>
        <p:spPr>
          <a:xfrm>
            <a:off x="5345467" y="5088268"/>
            <a:ext cx="16005067" cy="2343864"/>
          </a:xfrm>
          <a:prstGeom prst="rect">
            <a:avLst/>
          </a:prstGeom>
          <a:noFill/>
          <a:ln>
            <a:noFill/>
          </a:ln>
        </p:spPr>
      </p:pic>
      <p:sp>
        <p:nvSpPr>
          <p:cNvPr id="277" name="Google Shape;277;p36"/>
          <p:cNvSpPr txBox="1"/>
          <p:nvPr/>
        </p:nvSpPr>
        <p:spPr>
          <a:xfrm>
            <a:off x="5162400" y="9053800"/>
            <a:ext cx="10163200" cy="2845600"/>
          </a:xfrm>
          <a:prstGeom prst="rect">
            <a:avLst/>
          </a:prstGeom>
          <a:noFill/>
          <a:ln>
            <a:noFill/>
          </a:ln>
        </p:spPr>
        <p:txBody>
          <a:bodyPr anchorCtr="0" anchor="ctr" bIns="243775" lIns="243775" spcFirstLastPara="1" rIns="243775" wrap="square" tIns="243775">
            <a:noAutofit/>
          </a:bodyPr>
          <a:lstStyle/>
          <a:p>
            <a:pPr indent="0" lvl="0" marL="0" marR="0" rtl="0" algn="l">
              <a:lnSpc>
                <a:spcPct val="115000"/>
              </a:lnSpc>
              <a:spcBef>
                <a:spcPts val="0"/>
              </a:spcBef>
              <a:spcAft>
                <a:spcPts val="0"/>
              </a:spcAft>
              <a:buNone/>
            </a:pPr>
            <a:r>
              <a:rPr b="1" i="0" lang="en-US" sz="6400" u="none" cap="none" strike="noStrike">
                <a:solidFill>
                  <a:schemeClr val="dk1"/>
                </a:solidFill>
                <a:latin typeface="Arial"/>
                <a:ea typeface="Arial"/>
                <a:cs typeface="Arial"/>
                <a:sym typeface="Arial"/>
              </a:rPr>
              <a:t>送娃寄窗天，悠爐凋陽薇</a:t>
            </a:r>
            <a:endParaRPr b="1" i="0" sz="6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None/>
            </a:pPr>
            <a:r>
              <a:rPr b="1" i="0" lang="en-US" sz="6400" u="none" cap="none" strike="noStrike">
                <a:solidFill>
                  <a:schemeClr val="dk1"/>
                </a:solidFill>
                <a:latin typeface="Arial"/>
                <a:ea typeface="Arial"/>
                <a:cs typeface="Arial"/>
                <a:sym typeface="Arial"/>
              </a:rPr>
              <a:t>來醒咎好地，已慣遇吾堪</a:t>
            </a:r>
            <a:endParaRPr b="1" i="0" sz="64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7"/>
          <p:cNvSpPr txBox="1"/>
          <p:nvPr>
            <p:ph type="title"/>
          </p:nvPr>
        </p:nvSpPr>
        <p:spPr>
          <a:xfrm>
            <a:off x="739667" y="579765"/>
            <a:ext cx="22721601" cy="14408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chemeClr val="dk1"/>
              </a:buClr>
              <a:buSzPts val="3600"/>
              <a:buFont typeface="Arial"/>
              <a:buNone/>
            </a:pPr>
            <a:r>
              <a:rPr b="1" i="0" lang="en-US" sz="8500" u="none" cap="none" strike="noStrike">
                <a:solidFill>
                  <a:schemeClr val="dk1"/>
                </a:solidFill>
                <a:latin typeface="Arial"/>
                <a:ea typeface="Arial"/>
                <a:cs typeface="Arial"/>
                <a:sym typeface="Arial"/>
              </a:rPr>
              <a:t>不適合使用 GAN (個人經驗)</a:t>
            </a:r>
            <a:endParaRPr b="0" i="0" sz="8500" u="none" cap="none" strike="noStrike">
              <a:solidFill>
                <a:schemeClr val="dk1"/>
              </a:solidFill>
              <a:latin typeface="Arial"/>
              <a:ea typeface="Arial"/>
              <a:cs typeface="Arial"/>
              <a:sym typeface="Arial"/>
            </a:endParaRPr>
          </a:p>
        </p:txBody>
      </p:sp>
      <p:sp>
        <p:nvSpPr>
          <p:cNvPr id="283" name="Google Shape;283;p37"/>
          <p:cNvSpPr txBox="1"/>
          <p:nvPr>
            <p:ph idx="12" type="sldNum"/>
          </p:nvPr>
        </p:nvSpPr>
        <p:spPr>
          <a:xfrm>
            <a:off x="22593220" y="12435245"/>
            <a:ext cx="1463200" cy="1049600"/>
          </a:xfrm>
          <a:prstGeom prst="rect">
            <a:avLst/>
          </a:prstGeom>
          <a:noFill/>
          <a:ln>
            <a:noFill/>
          </a:ln>
        </p:spPr>
        <p:txBody>
          <a:bodyPr anchorCtr="0" anchor="ctr" bIns="243775" lIns="243775" spcFirstLastPara="1" rIns="243775" wrap="square" tIns="24377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2700" u="none" cap="none" strike="noStrike">
                <a:solidFill>
                  <a:schemeClr val="dk2"/>
                </a:solidFill>
                <a:latin typeface="Arial"/>
                <a:ea typeface="Arial"/>
                <a:cs typeface="Arial"/>
                <a:sym typeface="Arial"/>
              </a:rPr>
              <a:t>‹#›</a:t>
            </a:fld>
            <a:endParaRPr b="0" i="0" sz="2700" u="none" cap="none" strike="noStrike">
              <a:solidFill>
                <a:schemeClr val="dk2"/>
              </a:solidFill>
              <a:latin typeface="Arial"/>
              <a:ea typeface="Arial"/>
              <a:cs typeface="Arial"/>
              <a:sym typeface="Arial"/>
            </a:endParaRPr>
          </a:p>
        </p:txBody>
      </p:sp>
      <p:sp>
        <p:nvSpPr>
          <p:cNvPr id="284" name="Google Shape;284;p37"/>
          <p:cNvSpPr txBox="1"/>
          <p:nvPr/>
        </p:nvSpPr>
        <p:spPr>
          <a:xfrm>
            <a:off x="739667" y="2840200"/>
            <a:ext cx="21519200" cy="2525600"/>
          </a:xfrm>
          <a:prstGeom prst="rect">
            <a:avLst/>
          </a:prstGeom>
          <a:noFill/>
          <a:ln>
            <a:noFill/>
          </a:ln>
        </p:spPr>
        <p:txBody>
          <a:bodyPr anchorCtr="0" anchor="t" bIns="243775" lIns="243775" spcFirstLastPara="1" rIns="243775" wrap="square" tIns="243775">
            <a:noAutofit/>
          </a:bodyPr>
          <a:lstStyle/>
          <a:p>
            <a:pPr indent="0" lvl="0" marL="0" marR="0" rtl="0" algn="l">
              <a:lnSpc>
                <a:spcPct val="100000"/>
              </a:lnSpc>
              <a:spcBef>
                <a:spcPts val="0"/>
              </a:spcBef>
              <a:spcAft>
                <a:spcPts val="0"/>
              </a:spcAft>
              <a:buNone/>
            </a:pPr>
            <a:r>
              <a:rPr b="1" i="0" lang="en-US" sz="6400" u="none" cap="none" strike="noStrike">
                <a:solidFill>
                  <a:srgbClr val="000000"/>
                </a:solidFill>
                <a:latin typeface="Arial"/>
                <a:ea typeface="Arial"/>
                <a:cs typeface="Arial"/>
                <a:sym typeface="Arial"/>
              </a:rPr>
              <a:t>生成分布</a:t>
            </a:r>
            <a:r>
              <a:rPr b="0" i="0" lang="en-US" sz="6400" u="none" cap="none" strike="noStrike">
                <a:solidFill>
                  <a:srgbClr val="000000"/>
                </a:solidFill>
                <a:latin typeface="Arial"/>
                <a:ea typeface="Arial"/>
                <a:cs typeface="Arial"/>
                <a:sym typeface="Arial"/>
              </a:rPr>
              <a:t>與</a:t>
            </a:r>
            <a:r>
              <a:rPr b="1" i="0" lang="en-US" sz="6400" u="none" cap="none" strike="noStrike">
                <a:solidFill>
                  <a:srgbClr val="000000"/>
                </a:solidFill>
                <a:latin typeface="Arial"/>
                <a:ea typeface="Arial"/>
                <a:cs typeface="Arial"/>
                <a:sym typeface="Arial"/>
              </a:rPr>
              <a:t>特定分布</a:t>
            </a:r>
            <a:r>
              <a:rPr b="0" i="0" lang="en-US" sz="6400" u="none" cap="none" strike="noStrike">
                <a:solidFill>
                  <a:srgbClr val="000000"/>
                </a:solidFill>
                <a:latin typeface="Arial"/>
                <a:ea typeface="Arial"/>
                <a:cs typeface="Arial"/>
                <a:sym typeface="Arial"/>
              </a:rPr>
              <a:t>相似性要求極高的領域</a:t>
            </a:r>
            <a:endParaRPr b="0" i="0" sz="6400" u="none" cap="none" strike="noStrike">
              <a:solidFill>
                <a:srgbClr val="000000"/>
              </a:solidFill>
              <a:latin typeface="Arial"/>
              <a:ea typeface="Arial"/>
              <a:cs typeface="Arial"/>
              <a:sym typeface="Arial"/>
            </a:endParaRPr>
          </a:p>
          <a:p>
            <a:pPr indent="-1015975" lvl="0" marL="1219170" marR="0" rtl="0" algn="l">
              <a:lnSpc>
                <a:spcPct val="100000"/>
              </a:lnSpc>
              <a:spcBef>
                <a:spcPts val="0"/>
              </a:spcBef>
              <a:spcAft>
                <a:spcPts val="0"/>
              </a:spcAft>
              <a:buClr>
                <a:srgbClr val="000000"/>
              </a:buClr>
              <a:buSzPts val="2400"/>
              <a:buFont typeface="Arial"/>
              <a:buChar char="●"/>
            </a:pPr>
            <a:r>
              <a:rPr b="0" i="0" lang="en-US" sz="6400" u="none" cap="none" strike="noStrike">
                <a:solidFill>
                  <a:srgbClr val="000000"/>
                </a:solidFill>
                <a:latin typeface="Arial"/>
                <a:ea typeface="Arial"/>
                <a:cs typeface="Arial"/>
                <a:sym typeface="Arial"/>
              </a:rPr>
              <a:t>例子: </a:t>
            </a:r>
            <a:r>
              <a:rPr b="0" i="0" lang="en-US" sz="6400" u="none" cap="none" strike="noStrike">
                <a:solidFill>
                  <a:schemeClr val="dk1"/>
                </a:solidFill>
                <a:latin typeface="Arial"/>
                <a:ea typeface="Arial"/>
                <a:cs typeface="Arial"/>
                <a:sym typeface="Arial"/>
              </a:rPr>
              <a:t>蛋白質</a:t>
            </a:r>
            <a:r>
              <a:rPr b="0" i="0" lang="en-US" sz="6400" u="none" cap="none" strike="noStrike">
                <a:solidFill>
                  <a:srgbClr val="000000"/>
                </a:solidFill>
                <a:latin typeface="Arial"/>
                <a:ea typeface="Arial"/>
                <a:cs typeface="Arial"/>
                <a:sym typeface="Arial"/>
              </a:rPr>
              <a:t>影像去噪</a:t>
            </a:r>
            <a:endParaRPr b="0" i="0" sz="6400" u="none" cap="none" strike="noStrike">
              <a:solidFill>
                <a:srgbClr val="000000"/>
              </a:solidFill>
              <a:latin typeface="Arial"/>
              <a:ea typeface="Arial"/>
              <a:cs typeface="Arial"/>
              <a:sym typeface="Arial"/>
            </a:endParaRPr>
          </a:p>
        </p:txBody>
      </p:sp>
      <p:pic>
        <p:nvPicPr>
          <p:cNvPr descr="cryoem_1.png" id="285" name="Google Shape;285;p37"/>
          <p:cNvPicPr preferRelativeResize="0"/>
          <p:nvPr/>
        </p:nvPicPr>
        <p:blipFill rotWithShape="1">
          <a:blip r:embed="rId3">
            <a:alphaModFix/>
          </a:blip>
          <a:srcRect b="0" l="0" r="46757" t="9378"/>
          <a:stretch/>
        </p:blipFill>
        <p:spPr>
          <a:xfrm>
            <a:off x="3919997" y="6185467"/>
            <a:ext cx="6930800" cy="6641200"/>
          </a:xfrm>
          <a:prstGeom prst="rect">
            <a:avLst/>
          </a:prstGeom>
          <a:noFill/>
          <a:ln>
            <a:noFill/>
          </a:ln>
        </p:spPr>
      </p:pic>
      <p:pic>
        <p:nvPicPr>
          <p:cNvPr descr="cryoem_2.png" id="286" name="Google Shape;286;p37"/>
          <p:cNvPicPr preferRelativeResize="0"/>
          <p:nvPr/>
        </p:nvPicPr>
        <p:blipFill rotWithShape="1">
          <a:blip r:embed="rId4">
            <a:alphaModFix/>
          </a:blip>
          <a:srcRect b="0" l="48014" r="0" t="0"/>
          <a:stretch/>
        </p:blipFill>
        <p:spPr>
          <a:xfrm>
            <a:off x="12495845" y="7165841"/>
            <a:ext cx="7968219" cy="52103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8"/>
          <p:cNvSpPr txBox="1"/>
          <p:nvPr>
            <p:ph type="title"/>
          </p:nvPr>
        </p:nvSpPr>
        <p:spPr>
          <a:xfrm>
            <a:off x="739667" y="579765"/>
            <a:ext cx="22721601" cy="14408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chemeClr val="dk1"/>
              </a:buClr>
              <a:buSzPts val="3600"/>
              <a:buFont typeface="Arial"/>
              <a:buNone/>
            </a:pPr>
            <a:r>
              <a:rPr b="1" i="0" lang="en-US" sz="8500" u="none" cap="none" strike="noStrike">
                <a:solidFill>
                  <a:schemeClr val="dk1"/>
                </a:solidFill>
                <a:latin typeface="Arial"/>
                <a:ea typeface="Arial"/>
                <a:cs typeface="Arial"/>
                <a:sym typeface="Arial"/>
              </a:rPr>
              <a:t>不適合使用 GAN (個人經驗)</a:t>
            </a:r>
            <a:endParaRPr b="0" i="0" sz="8500" u="none" cap="none" strike="noStrike">
              <a:solidFill>
                <a:schemeClr val="dk1"/>
              </a:solidFill>
              <a:latin typeface="Arial"/>
              <a:ea typeface="Arial"/>
              <a:cs typeface="Arial"/>
              <a:sym typeface="Arial"/>
            </a:endParaRPr>
          </a:p>
        </p:txBody>
      </p:sp>
      <p:sp>
        <p:nvSpPr>
          <p:cNvPr id="292" name="Google Shape;292;p38"/>
          <p:cNvSpPr txBox="1"/>
          <p:nvPr>
            <p:ph idx="12" type="sldNum"/>
          </p:nvPr>
        </p:nvSpPr>
        <p:spPr>
          <a:xfrm>
            <a:off x="22593220" y="12435245"/>
            <a:ext cx="1463200" cy="1049600"/>
          </a:xfrm>
          <a:prstGeom prst="rect">
            <a:avLst/>
          </a:prstGeom>
          <a:noFill/>
          <a:ln>
            <a:noFill/>
          </a:ln>
        </p:spPr>
        <p:txBody>
          <a:bodyPr anchorCtr="0" anchor="ctr" bIns="243775" lIns="243775" spcFirstLastPara="1" rIns="243775" wrap="square" tIns="24377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2700" u="none" cap="none" strike="noStrike">
                <a:solidFill>
                  <a:schemeClr val="dk2"/>
                </a:solidFill>
                <a:latin typeface="Arial"/>
                <a:ea typeface="Arial"/>
                <a:cs typeface="Arial"/>
                <a:sym typeface="Arial"/>
              </a:rPr>
              <a:t>‹#›</a:t>
            </a:fld>
            <a:endParaRPr b="0" i="0" sz="2700" u="none" cap="none" strike="noStrike">
              <a:solidFill>
                <a:schemeClr val="dk2"/>
              </a:solidFill>
              <a:latin typeface="Arial"/>
              <a:ea typeface="Arial"/>
              <a:cs typeface="Arial"/>
              <a:sym typeface="Arial"/>
            </a:endParaRPr>
          </a:p>
        </p:txBody>
      </p:sp>
      <p:sp>
        <p:nvSpPr>
          <p:cNvPr id="293" name="Google Shape;293;p38"/>
          <p:cNvSpPr txBox="1"/>
          <p:nvPr/>
        </p:nvSpPr>
        <p:spPr>
          <a:xfrm>
            <a:off x="739667" y="2840200"/>
            <a:ext cx="21519200" cy="2525600"/>
          </a:xfrm>
          <a:prstGeom prst="rect">
            <a:avLst/>
          </a:prstGeom>
          <a:noFill/>
          <a:ln>
            <a:noFill/>
          </a:ln>
        </p:spPr>
        <p:txBody>
          <a:bodyPr anchorCtr="0" anchor="t" bIns="243775" lIns="243775" spcFirstLastPara="1" rIns="243775" wrap="square" tIns="243775">
            <a:noAutofit/>
          </a:bodyPr>
          <a:lstStyle/>
          <a:p>
            <a:pPr indent="0" lvl="0" marL="0" marR="0" rtl="0" algn="l">
              <a:lnSpc>
                <a:spcPct val="100000"/>
              </a:lnSpc>
              <a:spcBef>
                <a:spcPts val="0"/>
              </a:spcBef>
              <a:spcAft>
                <a:spcPts val="0"/>
              </a:spcAft>
              <a:buNone/>
            </a:pPr>
            <a:r>
              <a:rPr b="1" i="0" lang="en-US" sz="6400" u="none" cap="none" strike="noStrike">
                <a:solidFill>
                  <a:srgbClr val="000000"/>
                </a:solidFill>
                <a:latin typeface="Arial"/>
                <a:ea typeface="Arial"/>
                <a:cs typeface="Arial"/>
                <a:sym typeface="Arial"/>
              </a:rPr>
              <a:t>生成分布</a:t>
            </a:r>
            <a:r>
              <a:rPr b="0" i="0" lang="en-US" sz="6400" u="none" cap="none" strike="noStrike">
                <a:solidFill>
                  <a:srgbClr val="000000"/>
                </a:solidFill>
                <a:latin typeface="Arial"/>
                <a:ea typeface="Arial"/>
                <a:cs typeface="Arial"/>
                <a:sym typeface="Arial"/>
              </a:rPr>
              <a:t>與</a:t>
            </a:r>
            <a:r>
              <a:rPr b="1" i="0" lang="en-US" sz="6400" u="none" cap="none" strike="noStrike">
                <a:solidFill>
                  <a:schemeClr val="dk1"/>
                </a:solidFill>
                <a:latin typeface="Arial"/>
                <a:ea typeface="Arial"/>
                <a:cs typeface="Arial"/>
                <a:sym typeface="Arial"/>
              </a:rPr>
              <a:t>特定分布</a:t>
            </a:r>
            <a:r>
              <a:rPr b="0" i="0" lang="en-US" sz="6400" u="none" cap="none" strike="noStrike">
                <a:solidFill>
                  <a:srgbClr val="000000"/>
                </a:solidFill>
                <a:latin typeface="Arial"/>
                <a:ea typeface="Arial"/>
                <a:cs typeface="Arial"/>
                <a:sym typeface="Arial"/>
              </a:rPr>
              <a:t>相似性要求極高的領域</a:t>
            </a:r>
            <a:endParaRPr b="0" i="0" sz="6400" u="none" cap="none" strike="noStrike">
              <a:solidFill>
                <a:srgbClr val="000000"/>
              </a:solidFill>
              <a:latin typeface="Arial"/>
              <a:ea typeface="Arial"/>
              <a:cs typeface="Arial"/>
              <a:sym typeface="Arial"/>
            </a:endParaRPr>
          </a:p>
          <a:p>
            <a:pPr indent="-1015975" lvl="0" marL="1219170" marR="0" rtl="0" algn="l">
              <a:lnSpc>
                <a:spcPct val="100000"/>
              </a:lnSpc>
              <a:spcBef>
                <a:spcPts val="0"/>
              </a:spcBef>
              <a:spcAft>
                <a:spcPts val="0"/>
              </a:spcAft>
              <a:buClr>
                <a:srgbClr val="000000"/>
              </a:buClr>
              <a:buSzPts val="2400"/>
              <a:buFont typeface="Arial"/>
              <a:buChar char="●"/>
            </a:pPr>
            <a:r>
              <a:rPr b="0" i="0" lang="en-US" sz="6400" u="none" cap="none" strike="noStrike">
                <a:solidFill>
                  <a:srgbClr val="000000"/>
                </a:solidFill>
                <a:latin typeface="Arial"/>
                <a:ea typeface="Arial"/>
                <a:cs typeface="Arial"/>
                <a:sym typeface="Arial"/>
              </a:rPr>
              <a:t>例子: 蛋白質影像去噪</a:t>
            </a:r>
            <a:endParaRPr b="0" i="0" sz="6400" u="none" cap="none" strike="noStrike">
              <a:solidFill>
                <a:srgbClr val="000000"/>
              </a:solidFill>
              <a:latin typeface="Arial"/>
              <a:ea typeface="Arial"/>
              <a:cs typeface="Arial"/>
              <a:sym typeface="Arial"/>
            </a:endParaRPr>
          </a:p>
        </p:txBody>
      </p:sp>
      <p:grpSp>
        <p:nvGrpSpPr>
          <p:cNvPr id="294" name="Google Shape;294;p38"/>
          <p:cNvGrpSpPr/>
          <p:nvPr/>
        </p:nvGrpSpPr>
        <p:grpSpPr>
          <a:xfrm>
            <a:off x="16238533" y="9345196"/>
            <a:ext cx="6865600" cy="4512237"/>
            <a:chOff x="1498150" y="3466008"/>
            <a:chExt cx="2574600" cy="1692089"/>
          </a:xfrm>
        </p:grpSpPr>
        <p:sp>
          <p:nvSpPr>
            <p:cNvPr id="295" name="Google Shape;295;p38"/>
            <p:cNvSpPr/>
            <p:nvPr/>
          </p:nvSpPr>
          <p:spPr>
            <a:xfrm>
              <a:off x="1679225" y="3466008"/>
              <a:ext cx="2393525" cy="1667375"/>
            </a:xfrm>
            <a:custGeom>
              <a:rect b="b" l="l" r="r" t="t"/>
              <a:pathLst>
                <a:path extrusionOk="0" h="66695" w="95741">
                  <a:moveTo>
                    <a:pt x="0" y="66695"/>
                  </a:moveTo>
                  <a:cubicBezTo>
                    <a:pt x="3117" y="58467"/>
                    <a:pt x="13339" y="18576"/>
                    <a:pt x="18699" y="17329"/>
                  </a:cubicBezTo>
                  <a:cubicBezTo>
                    <a:pt x="24060" y="16082"/>
                    <a:pt x="23686" y="62082"/>
                    <a:pt x="32163" y="59215"/>
                  </a:cubicBezTo>
                  <a:cubicBezTo>
                    <a:pt x="40640" y="56348"/>
                    <a:pt x="58965" y="-872"/>
                    <a:pt x="69561" y="125"/>
                  </a:cubicBezTo>
                  <a:cubicBezTo>
                    <a:pt x="80157" y="1122"/>
                    <a:pt x="91378" y="54353"/>
                    <a:pt x="95741" y="65199"/>
                  </a:cubicBezTo>
                </a:path>
              </a:pathLst>
            </a:cu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6" name="Google Shape;296;p38"/>
            <p:cNvSpPr/>
            <p:nvPr/>
          </p:nvSpPr>
          <p:spPr>
            <a:xfrm>
              <a:off x="1498150" y="3466009"/>
              <a:ext cx="2257664" cy="1692088"/>
            </a:xfrm>
            <a:custGeom>
              <a:rect b="b" l="l" r="r" t="t"/>
              <a:pathLst>
                <a:path extrusionOk="0" h="69419" w="95816">
                  <a:moveTo>
                    <a:pt x="0" y="69419"/>
                  </a:moveTo>
                  <a:cubicBezTo>
                    <a:pt x="2841" y="60553"/>
                    <a:pt x="11855" y="17396"/>
                    <a:pt x="17047" y="16220"/>
                  </a:cubicBezTo>
                  <a:cubicBezTo>
                    <a:pt x="22240" y="15044"/>
                    <a:pt x="22680" y="65059"/>
                    <a:pt x="31155" y="62365"/>
                  </a:cubicBezTo>
                  <a:cubicBezTo>
                    <a:pt x="39630" y="59671"/>
                    <a:pt x="57118" y="-827"/>
                    <a:pt x="67895" y="55"/>
                  </a:cubicBezTo>
                  <a:cubicBezTo>
                    <a:pt x="78672" y="937"/>
                    <a:pt x="91163" y="56388"/>
                    <a:pt x="95816" y="67655"/>
                  </a:cubicBezTo>
                </a:path>
              </a:pathLst>
            </a:custGeom>
            <a:solidFill>
              <a:srgbClr val="CC0000">
                <a:alpha val="52941"/>
              </a:srgbClr>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97" name="Google Shape;297;p38"/>
          <p:cNvSpPr txBox="1"/>
          <p:nvPr/>
        </p:nvSpPr>
        <p:spPr>
          <a:xfrm>
            <a:off x="18387313" y="8019400"/>
            <a:ext cx="3834400" cy="1440800"/>
          </a:xfrm>
          <a:prstGeom prst="rect">
            <a:avLst/>
          </a:prstGeom>
          <a:noFill/>
          <a:ln>
            <a:noFill/>
          </a:ln>
        </p:spPr>
        <p:txBody>
          <a:bodyPr anchorCtr="0" anchor="t" bIns="243775" lIns="243775" spcFirstLastPara="1" rIns="243775" wrap="square" tIns="243775">
            <a:noAutofit/>
          </a:bodyPr>
          <a:lstStyle/>
          <a:p>
            <a:pPr indent="0" lvl="0" marL="0" marR="0" rtl="0" algn="l">
              <a:lnSpc>
                <a:spcPct val="100000"/>
              </a:lnSpc>
              <a:spcBef>
                <a:spcPts val="0"/>
              </a:spcBef>
              <a:spcAft>
                <a:spcPts val="0"/>
              </a:spcAft>
              <a:buNone/>
            </a:pPr>
            <a:r>
              <a:rPr b="1" i="0" lang="en-US" sz="6400" u="none" cap="none" strike="noStrike">
                <a:solidFill>
                  <a:srgbClr val="000000"/>
                </a:solidFill>
                <a:latin typeface="Arial"/>
                <a:ea typeface="Arial"/>
                <a:cs typeface="Arial"/>
                <a:sym typeface="Arial"/>
              </a:rPr>
              <a:t>不可接受</a:t>
            </a:r>
            <a:endParaRPr b="1" i="0" sz="6400" u="none" cap="none" strike="noStrike">
              <a:solidFill>
                <a:srgbClr val="000000"/>
              </a:solidFill>
              <a:latin typeface="Arial"/>
              <a:ea typeface="Arial"/>
              <a:cs typeface="Arial"/>
              <a:sym typeface="Arial"/>
            </a:endParaRPr>
          </a:p>
        </p:txBody>
      </p:sp>
      <p:sp>
        <p:nvSpPr>
          <p:cNvPr id="298" name="Google Shape;298;p38"/>
          <p:cNvSpPr/>
          <p:nvPr/>
        </p:nvSpPr>
        <p:spPr>
          <a:xfrm>
            <a:off x="16539733" y="7649000"/>
            <a:ext cx="2181600" cy="2181600"/>
          </a:xfrm>
          <a:prstGeom prst="mathMultiply">
            <a:avLst>
              <a:gd fmla="val 23520" name="adj1"/>
            </a:avLst>
          </a:prstGeom>
          <a:noFill/>
          <a:ln cap="flat" cmpd="sng" w="38100">
            <a:solidFill>
              <a:srgbClr val="CC0000"/>
            </a:solidFill>
            <a:prstDash val="solid"/>
            <a:round/>
            <a:headEnd len="sm" w="sm" type="none"/>
            <a:tailEnd len="sm" w="sm" type="none"/>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None/>
            </a:pPr>
            <a:r>
              <a:t/>
            </a:r>
            <a:endParaRPr b="0" i="0" sz="3700" u="none" cap="none" strike="noStrike">
              <a:solidFill>
                <a:srgbClr val="000000"/>
              </a:solidFill>
              <a:latin typeface="Arial"/>
              <a:ea typeface="Arial"/>
              <a:cs typeface="Arial"/>
              <a:sym typeface="Arial"/>
            </a:endParaRPr>
          </a:p>
        </p:txBody>
      </p:sp>
      <p:grpSp>
        <p:nvGrpSpPr>
          <p:cNvPr id="299" name="Google Shape;299;p38"/>
          <p:cNvGrpSpPr/>
          <p:nvPr/>
        </p:nvGrpSpPr>
        <p:grpSpPr>
          <a:xfrm>
            <a:off x="2702296" y="5120763"/>
            <a:ext cx="9118843" cy="4067552"/>
            <a:chOff x="1036900" y="2499975"/>
            <a:chExt cx="3821598" cy="1704662"/>
          </a:xfrm>
        </p:grpSpPr>
        <p:pic>
          <p:nvPicPr>
            <p:cNvPr descr="2017-10-17_145814.jpg" id="300" name="Google Shape;300;p38"/>
            <p:cNvPicPr preferRelativeResize="0"/>
            <p:nvPr/>
          </p:nvPicPr>
          <p:blipFill rotWithShape="1">
            <a:blip r:embed="rId3">
              <a:alphaModFix/>
            </a:blip>
            <a:srcRect b="2366" l="72906" r="14699" t="70054"/>
            <a:stretch/>
          </p:blipFill>
          <p:spPr>
            <a:xfrm>
              <a:off x="3672563" y="3040275"/>
              <a:ext cx="1185935" cy="1164350"/>
            </a:xfrm>
            <a:prstGeom prst="rect">
              <a:avLst/>
            </a:prstGeom>
            <a:noFill/>
            <a:ln>
              <a:noFill/>
            </a:ln>
          </p:spPr>
        </p:pic>
        <p:pic>
          <p:nvPicPr>
            <p:cNvPr descr="cond_demo.jpg" id="301" name="Google Shape;301;p38"/>
            <p:cNvPicPr preferRelativeResize="0"/>
            <p:nvPr/>
          </p:nvPicPr>
          <p:blipFill rotWithShape="1">
            <a:blip r:embed="rId4">
              <a:alphaModFix/>
            </a:blip>
            <a:srcRect b="0" l="0" r="0" t="0"/>
            <a:stretch/>
          </p:blipFill>
          <p:spPr>
            <a:xfrm>
              <a:off x="1036900" y="3040287"/>
              <a:ext cx="1164350" cy="1164350"/>
            </a:xfrm>
            <a:prstGeom prst="rect">
              <a:avLst/>
            </a:prstGeom>
            <a:noFill/>
            <a:ln>
              <a:noFill/>
            </a:ln>
          </p:spPr>
        </p:pic>
        <p:sp>
          <p:nvSpPr>
            <p:cNvPr id="302" name="Google Shape;302;p38"/>
            <p:cNvSpPr/>
            <p:nvPr/>
          </p:nvSpPr>
          <p:spPr>
            <a:xfrm>
              <a:off x="2582050" y="3327100"/>
              <a:ext cx="721200" cy="59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3700" u="none" cap="none" strike="noStrike">
                  <a:solidFill>
                    <a:srgbClr val="000000"/>
                  </a:solidFill>
                  <a:latin typeface="Arial"/>
                  <a:ea typeface="Arial"/>
                  <a:cs typeface="Arial"/>
                  <a:sym typeface="Arial"/>
                </a:rPr>
                <a:t>G</a:t>
              </a:r>
              <a:endParaRPr b="0" i="0" sz="3700" u="none" cap="none" strike="noStrike">
                <a:solidFill>
                  <a:srgbClr val="000000"/>
                </a:solidFill>
                <a:latin typeface="Arial"/>
                <a:ea typeface="Arial"/>
                <a:cs typeface="Arial"/>
                <a:sym typeface="Arial"/>
              </a:endParaRPr>
            </a:p>
          </p:txBody>
        </p:sp>
        <p:cxnSp>
          <p:nvCxnSpPr>
            <p:cNvPr id="303" name="Google Shape;303;p38"/>
            <p:cNvCxnSpPr>
              <a:stCxn id="301" idx="3"/>
              <a:endCxn id="302" idx="1"/>
            </p:cNvCxnSpPr>
            <p:nvPr/>
          </p:nvCxnSpPr>
          <p:spPr>
            <a:xfrm>
              <a:off x="2201250" y="3622462"/>
              <a:ext cx="380700" cy="0"/>
            </a:xfrm>
            <a:prstGeom prst="straightConnector1">
              <a:avLst/>
            </a:prstGeom>
            <a:noFill/>
            <a:ln cap="flat" cmpd="sng" w="9525">
              <a:solidFill>
                <a:schemeClr val="dk2"/>
              </a:solidFill>
              <a:prstDash val="solid"/>
              <a:round/>
              <a:headEnd len="sm" w="sm" type="none"/>
              <a:tailEnd len="med" w="med" type="triangle"/>
            </a:ln>
          </p:spPr>
        </p:cxnSp>
        <p:cxnSp>
          <p:nvCxnSpPr>
            <p:cNvPr id="304" name="Google Shape;304;p38"/>
            <p:cNvCxnSpPr>
              <a:stCxn id="302" idx="3"/>
              <a:endCxn id="300" idx="1"/>
            </p:cNvCxnSpPr>
            <p:nvPr/>
          </p:nvCxnSpPr>
          <p:spPr>
            <a:xfrm>
              <a:off x="3303250" y="3622450"/>
              <a:ext cx="369300" cy="0"/>
            </a:xfrm>
            <a:prstGeom prst="straightConnector1">
              <a:avLst/>
            </a:prstGeom>
            <a:noFill/>
            <a:ln cap="flat" cmpd="sng" w="9525">
              <a:solidFill>
                <a:schemeClr val="dk2"/>
              </a:solidFill>
              <a:prstDash val="solid"/>
              <a:round/>
              <a:headEnd len="sm" w="sm" type="none"/>
              <a:tailEnd len="med" w="med" type="triangle"/>
            </a:ln>
          </p:spPr>
        </p:cxnSp>
        <p:sp>
          <p:nvSpPr>
            <p:cNvPr id="305" name="Google Shape;305;p38"/>
            <p:cNvSpPr txBox="1"/>
            <p:nvPr/>
          </p:nvSpPr>
          <p:spPr>
            <a:xfrm>
              <a:off x="1043800" y="2725600"/>
              <a:ext cx="1164300" cy="3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Noise data</a:t>
              </a:r>
              <a:endParaRPr b="0" i="0" sz="3200" u="none" cap="none" strike="noStrike">
                <a:solidFill>
                  <a:srgbClr val="000000"/>
                </a:solidFill>
                <a:latin typeface="Arial"/>
                <a:ea typeface="Arial"/>
                <a:cs typeface="Arial"/>
                <a:sym typeface="Arial"/>
              </a:endParaRPr>
            </a:p>
          </p:txBody>
        </p:sp>
        <p:sp>
          <p:nvSpPr>
            <p:cNvPr id="306" name="Google Shape;306;p38"/>
            <p:cNvSpPr txBox="1"/>
            <p:nvPr/>
          </p:nvSpPr>
          <p:spPr>
            <a:xfrm>
              <a:off x="3683375" y="2499975"/>
              <a:ext cx="1164300" cy="54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Denoised data</a:t>
              </a:r>
              <a:endParaRPr b="0" i="0" sz="3200" u="none" cap="none" strike="noStrike">
                <a:solidFill>
                  <a:srgbClr val="000000"/>
                </a:solidFill>
                <a:latin typeface="Arial"/>
                <a:ea typeface="Arial"/>
                <a:cs typeface="Arial"/>
                <a:sym typeface="Arial"/>
              </a:endParaRPr>
            </a:p>
          </p:txBody>
        </p:sp>
      </p:grpSp>
      <p:grpSp>
        <p:nvGrpSpPr>
          <p:cNvPr id="307" name="Google Shape;307;p38"/>
          <p:cNvGrpSpPr/>
          <p:nvPr/>
        </p:nvGrpSpPr>
        <p:grpSpPr>
          <a:xfrm>
            <a:off x="8964333" y="9586533"/>
            <a:ext cx="2856800" cy="3607936"/>
            <a:chOff x="3694550" y="3594950"/>
            <a:chExt cx="1071300" cy="1352976"/>
          </a:xfrm>
        </p:grpSpPr>
        <p:pic>
          <p:nvPicPr>
            <p:cNvPr descr="2017-10-17_145814.jpg" id="308" name="Google Shape;308;p38"/>
            <p:cNvPicPr preferRelativeResize="0"/>
            <p:nvPr/>
          </p:nvPicPr>
          <p:blipFill rotWithShape="1">
            <a:blip r:embed="rId3">
              <a:alphaModFix/>
            </a:blip>
            <a:srcRect b="1994" l="87266" r="566" t="70423"/>
            <a:stretch/>
          </p:blipFill>
          <p:spPr>
            <a:xfrm>
              <a:off x="3694550" y="3876649"/>
              <a:ext cx="1071300" cy="1071277"/>
            </a:xfrm>
            <a:prstGeom prst="rect">
              <a:avLst/>
            </a:prstGeom>
            <a:noFill/>
            <a:ln>
              <a:noFill/>
            </a:ln>
          </p:spPr>
        </p:pic>
        <p:sp>
          <p:nvSpPr>
            <p:cNvPr id="309" name="Google Shape;309;p38"/>
            <p:cNvSpPr txBox="1"/>
            <p:nvPr/>
          </p:nvSpPr>
          <p:spPr>
            <a:xfrm>
              <a:off x="3694561" y="3594950"/>
              <a:ext cx="1041900" cy="28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Origin data</a:t>
              </a:r>
              <a:endParaRPr b="0" i="0" sz="3200" u="none" cap="none" strike="noStrike">
                <a:solidFill>
                  <a:srgbClr val="000000"/>
                </a:solidFill>
                <a:latin typeface="Arial"/>
                <a:ea typeface="Arial"/>
                <a:cs typeface="Arial"/>
                <a:sym typeface="Arial"/>
              </a:endParaRPr>
            </a:p>
          </p:txBody>
        </p:sp>
      </p:grpSp>
      <p:sp>
        <p:nvSpPr>
          <p:cNvPr id="310" name="Google Shape;310;p38"/>
          <p:cNvSpPr/>
          <p:nvPr/>
        </p:nvSpPr>
        <p:spPr>
          <a:xfrm>
            <a:off x="10163867" y="7753669"/>
            <a:ext cx="1049600" cy="1049600"/>
          </a:xfrm>
          <a:prstGeom prst="ellipse">
            <a:avLst/>
          </a:prstGeom>
          <a:noFill/>
          <a:ln cap="flat" cmpd="sng" w="9525">
            <a:solidFill>
              <a:srgbClr val="FF0000"/>
            </a:solidFill>
            <a:prstDash val="solid"/>
            <a:round/>
            <a:headEnd len="sm" w="sm" type="none"/>
            <a:tailEnd len="sm" w="sm" type="none"/>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None/>
            </a:pPr>
            <a:r>
              <a:t/>
            </a:r>
            <a:endParaRPr b="0" i="0" sz="3700" u="none" cap="none" strike="noStrike">
              <a:solidFill>
                <a:srgbClr val="000000"/>
              </a:solidFill>
              <a:latin typeface="Arial"/>
              <a:ea typeface="Arial"/>
              <a:cs typeface="Arial"/>
              <a:sym typeface="Arial"/>
            </a:endParaRPr>
          </a:p>
        </p:txBody>
      </p:sp>
      <p:sp>
        <p:nvSpPr>
          <p:cNvPr id="311" name="Google Shape;311;p38"/>
          <p:cNvSpPr/>
          <p:nvPr/>
        </p:nvSpPr>
        <p:spPr>
          <a:xfrm>
            <a:off x="10163867" y="11645200"/>
            <a:ext cx="1049600" cy="1049600"/>
          </a:xfrm>
          <a:prstGeom prst="ellipse">
            <a:avLst/>
          </a:prstGeom>
          <a:noFill/>
          <a:ln cap="flat" cmpd="sng" w="9525">
            <a:solidFill>
              <a:srgbClr val="FF0000"/>
            </a:solidFill>
            <a:prstDash val="solid"/>
            <a:round/>
            <a:headEnd len="sm" w="sm" type="none"/>
            <a:tailEnd len="sm" w="sm" type="none"/>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None/>
            </a:pPr>
            <a:r>
              <a:t/>
            </a:r>
            <a:endParaRPr b="0" i="0" sz="3700" u="none" cap="none" strike="noStrike">
              <a:solidFill>
                <a:srgbClr val="000000"/>
              </a:solidFill>
              <a:latin typeface="Arial"/>
              <a:ea typeface="Arial"/>
              <a:cs typeface="Arial"/>
              <a:sym typeface="Arial"/>
            </a:endParaRPr>
          </a:p>
        </p:txBody>
      </p:sp>
      <p:sp>
        <p:nvSpPr>
          <p:cNvPr id="312" name="Google Shape;312;p38"/>
          <p:cNvSpPr/>
          <p:nvPr/>
        </p:nvSpPr>
        <p:spPr>
          <a:xfrm>
            <a:off x="11454734" y="8387067"/>
            <a:ext cx="1120133" cy="3662533"/>
          </a:xfrm>
          <a:custGeom>
            <a:rect b="b" l="l" r="r" t="t"/>
            <a:pathLst>
              <a:path extrusionOk="0" h="54938" w="16802">
                <a:moveTo>
                  <a:pt x="0" y="0"/>
                </a:moveTo>
                <a:cubicBezTo>
                  <a:pt x="2793" y="5082"/>
                  <a:pt x="16390" y="21334"/>
                  <a:pt x="16756" y="30490"/>
                </a:cubicBezTo>
                <a:cubicBezTo>
                  <a:pt x="17122" y="39646"/>
                  <a:pt x="4624" y="50863"/>
                  <a:pt x="2198" y="54938"/>
                </a:cubicBezTo>
              </a:path>
            </a:pathLst>
          </a:custGeom>
          <a:noFill/>
          <a:ln cap="flat" cmpd="sng" w="9525">
            <a:solidFill>
              <a:srgbClr val="FF0000"/>
            </a:solidFill>
            <a:prstDash val="solid"/>
            <a:round/>
            <a:headEnd len="sm" w="sm" type="none"/>
            <a:tailEnd len="sm" w="sm" type="none"/>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3" name="Google Shape;313;p38"/>
          <p:cNvSpPr txBox="1"/>
          <p:nvPr/>
        </p:nvSpPr>
        <p:spPr>
          <a:xfrm>
            <a:off x="12369333" y="9451933"/>
            <a:ext cx="4170400" cy="1532800"/>
          </a:xfrm>
          <a:prstGeom prst="rect">
            <a:avLst/>
          </a:prstGeom>
          <a:noFill/>
          <a:ln>
            <a:noFill/>
          </a:ln>
        </p:spPr>
        <p:txBody>
          <a:bodyPr anchorCtr="0" anchor="t" bIns="243775" lIns="243775" spcFirstLastPara="1" rIns="243775" wrap="square" tIns="243775">
            <a:noAutofit/>
          </a:bodyPr>
          <a:lstStyle/>
          <a:p>
            <a:pPr indent="0" lvl="0" marL="0" marR="0" rtl="0" algn="ctr">
              <a:lnSpc>
                <a:spcPct val="100000"/>
              </a:lnSpc>
              <a:spcBef>
                <a:spcPts val="0"/>
              </a:spcBef>
              <a:spcAft>
                <a:spcPts val="0"/>
              </a:spcAft>
              <a:buNone/>
            </a:pPr>
            <a:r>
              <a:rPr b="1" i="0" lang="en-US" sz="3200" u="none" cap="none" strike="noStrike">
                <a:solidFill>
                  <a:srgbClr val="000000"/>
                </a:solidFill>
                <a:latin typeface="Arial"/>
                <a:ea typeface="Arial"/>
                <a:cs typeface="Arial"/>
                <a:sym typeface="Arial"/>
              </a:rPr>
              <a:t>生成的影像多了原本沒有的部分</a:t>
            </a:r>
            <a:endParaRPr b="1" i="0" sz="32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9"/>
          <p:cNvSpPr txBox="1"/>
          <p:nvPr>
            <p:ph type="title"/>
          </p:nvPr>
        </p:nvSpPr>
        <p:spPr>
          <a:xfrm>
            <a:off x="2836900" y="7835210"/>
            <a:ext cx="17492100" cy="4643400"/>
          </a:xfrm>
          <a:prstGeom prst="rect">
            <a:avLst/>
          </a:prstGeom>
          <a:noFill/>
          <a:ln>
            <a:noFill/>
          </a:ln>
        </p:spPr>
        <p:txBody>
          <a:bodyPr anchorCtr="0" anchor="t" bIns="71425" lIns="71425" spcFirstLastPara="1" rIns="71425" wrap="square" tIns="71425">
            <a:noAutofit/>
          </a:bodyPr>
          <a:lstStyle/>
          <a:p>
            <a:pPr indent="0" lvl="0" marL="0" marR="0" rtl="0" algn="l">
              <a:lnSpc>
                <a:spcPct val="100000"/>
              </a:lnSpc>
              <a:spcBef>
                <a:spcPts val="0"/>
              </a:spcBef>
              <a:spcAft>
                <a:spcPts val="0"/>
              </a:spcAft>
              <a:buClr>
                <a:srgbClr val="56BADC"/>
              </a:buClr>
              <a:buSzPts val="11200"/>
              <a:buFont typeface="Arial"/>
              <a:buNone/>
            </a:pPr>
            <a:r>
              <a:rPr lang="en-US"/>
              <a:t>GAN v.s. RL</a:t>
            </a:r>
            <a:endParaRPr b="0" i="0" sz="11200" u="none" cap="none" strike="noStrike">
              <a:solidFill>
                <a:srgbClr val="56BADC"/>
              </a:solidFill>
              <a:latin typeface="Arial"/>
              <a:ea typeface="Arial"/>
              <a:cs typeface="Arial"/>
              <a:sym typeface="Arial"/>
            </a:endParaRPr>
          </a:p>
        </p:txBody>
      </p:sp>
      <p:sp>
        <p:nvSpPr>
          <p:cNvPr id="319" name="Google Shape;319;p39"/>
          <p:cNvSpPr txBox="1"/>
          <p:nvPr>
            <p:ph idx="1" type="body"/>
          </p:nvPr>
        </p:nvSpPr>
        <p:spPr>
          <a:xfrm>
            <a:off x="2988204" y="6032262"/>
            <a:ext cx="14716200" cy="1589400"/>
          </a:xfrm>
          <a:prstGeom prst="rect">
            <a:avLst/>
          </a:prstGeom>
          <a:noFill/>
          <a:ln>
            <a:noFill/>
          </a:ln>
        </p:spPr>
        <p:txBody>
          <a:bodyPr anchorCtr="0" anchor="ctr" bIns="71425" lIns="71425" spcFirstLastPara="1" rIns="71425" wrap="square" tIns="71425">
            <a:noAutofit/>
          </a:bodyPr>
          <a:lstStyle/>
          <a:p>
            <a:pPr indent="0" lvl="0" marL="0" marR="0" rtl="0" algn="l">
              <a:lnSpc>
                <a:spcPct val="80000"/>
              </a:lnSpc>
              <a:spcBef>
                <a:spcPts val="0"/>
              </a:spcBef>
              <a:spcAft>
                <a:spcPts val="0"/>
              </a:spcAft>
              <a:buClr>
                <a:srgbClr val="A6AAA9"/>
              </a:buClr>
              <a:buSzPts val="6700"/>
              <a:buFont typeface="Arial"/>
              <a:buNone/>
            </a:pPr>
            <a:r>
              <a:rPr lang="en-US"/>
              <a:t>理論說明</a:t>
            </a:r>
            <a:endParaRPr b="0" i="0" sz="6700" u="none" cap="none" strike="noStrike">
              <a:solidFill>
                <a:srgbClr val="A6AAA9"/>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0"/>
          <p:cNvSpPr txBox="1"/>
          <p:nvPr>
            <p:ph type="title"/>
          </p:nvPr>
        </p:nvSpPr>
        <p:spPr>
          <a:xfrm>
            <a:off x="1257300" y="571500"/>
            <a:ext cx="15609000" cy="15114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1A1A1A"/>
              </a:buClr>
              <a:buSzPts val="7000"/>
              <a:buFont typeface="Arial"/>
              <a:buNone/>
            </a:pPr>
            <a:r>
              <a:rPr lang="en-US"/>
              <a:t>GAN v.s. RL</a:t>
            </a:r>
            <a:endParaRPr/>
          </a:p>
        </p:txBody>
      </p:sp>
      <p:pic>
        <p:nvPicPr>
          <p:cNvPr id="325" name="Google Shape;325;p40" title="GAN - Comparing to Reinforcement Learning">
            <a:hlinkClick r:id="rId3"/>
          </p:cNvPr>
          <p:cNvPicPr preferRelativeResize="0"/>
          <p:nvPr/>
        </p:nvPicPr>
        <p:blipFill>
          <a:blip r:embed="rId4">
            <a:alphaModFix/>
          </a:blip>
          <a:stretch>
            <a:fillRect/>
          </a:stretch>
        </p:blipFill>
        <p:spPr>
          <a:xfrm>
            <a:off x="5041600" y="2274100"/>
            <a:ext cx="14300800" cy="10725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9"/>
          <p:cNvSpPr txBox="1"/>
          <p:nvPr>
            <p:ph idx="1" type="body"/>
          </p:nvPr>
        </p:nvSpPr>
        <p:spPr>
          <a:xfrm>
            <a:off x="1328200" y="5496667"/>
            <a:ext cx="6112800" cy="2156800"/>
          </a:xfrm>
          <a:prstGeom prst="rect">
            <a:avLst/>
          </a:prstGeom>
          <a:noFill/>
          <a:ln>
            <a:noFill/>
          </a:ln>
        </p:spPr>
        <p:txBody>
          <a:bodyPr anchorCtr="0" anchor="ctr" bIns="71375" lIns="71375" spcFirstLastPara="1" rIns="71375" wrap="square" tIns="71375">
            <a:noAutofit/>
          </a:bodyPr>
          <a:lstStyle/>
          <a:p>
            <a:pPr indent="-203194" lvl="0" marL="609585" marR="0" rtl="0" algn="l">
              <a:lnSpc>
                <a:spcPct val="100000"/>
              </a:lnSpc>
              <a:spcBef>
                <a:spcPts val="0"/>
              </a:spcBef>
              <a:spcAft>
                <a:spcPts val="0"/>
              </a:spcAft>
              <a:buClr>
                <a:srgbClr val="000000"/>
              </a:buClr>
              <a:buSzPts val="2400"/>
              <a:buFont typeface="Helvetica Neue"/>
              <a:buNone/>
            </a:pPr>
            <a:r>
              <a:rPr b="1" i="0" lang="en-US" sz="9600" u="none" cap="none" strike="noStrike">
                <a:solidFill>
                  <a:srgbClr val="000000"/>
                </a:solidFill>
                <a:latin typeface="Arial"/>
                <a:ea typeface="Arial"/>
                <a:cs typeface="Arial"/>
                <a:sym typeface="Arial"/>
              </a:rPr>
              <a:t>課程內容</a:t>
            </a:r>
            <a:endParaRPr b="1" i="0" sz="9600" u="none" cap="none" strike="noStrike">
              <a:solidFill>
                <a:srgbClr val="000000"/>
              </a:solidFill>
              <a:latin typeface="Arial"/>
              <a:ea typeface="Arial"/>
              <a:cs typeface="Arial"/>
              <a:sym typeface="Arial"/>
            </a:endParaRPr>
          </a:p>
        </p:txBody>
      </p:sp>
      <p:sp>
        <p:nvSpPr>
          <p:cNvPr id="113" name="Google Shape;113;p19"/>
          <p:cNvSpPr/>
          <p:nvPr/>
        </p:nvSpPr>
        <p:spPr>
          <a:xfrm>
            <a:off x="8264267" y="488000"/>
            <a:ext cx="16120000" cy="12457601"/>
          </a:xfrm>
          <a:prstGeom prst="rect">
            <a:avLst/>
          </a:prstGeom>
          <a:solidFill>
            <a:srgbClr val="FCE5CD"/>
          </a:solid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None/>
            </a:pPr>
            <a:r>
              <a:t/>
            </a:r>
            <a:endParaRPr b="0" i="0" sz="3700" u="none" cap="none" strike="noStrike">
              <a:solidFill>
                <a:srgbClr val="000000"/>
              </a:solidFill>
              <a:latin typeface="Arial"/>
              <a:ea typeface="Arial"/>
              <a:cs typeface="Arial"/>
              <a:sym typeface="Arial"/>
            </a:endParaRPr>
          </a:p>
        </p:txBody>
      </p:sp>
      <p:cxnSp>
        <p:nvCxnSpPr>
          <p:cNvPr id="114" name="Google Shape;114;p19"/>
          <p:cNvCxnSpPr/>
          <p:nvPr/>
        </p:nvCxnSpPr>
        <p:spPr>
          <a:xfrm flipH="1" rot="10800000">
            <a:off x="674667" y="7449667"/>
            <a:ext cx="6923200" cy="24800"/>
          </a:xfrm>
          <a:prstGeom prst="straightConnector1">
            <a:avLst/>
          </a:prstGeom>
          <a:noFill/>
          <a:ln cap="flat" cmpd="sng" w="38100">
            <a:solidFill>
              <a:srgbClr val="8E7CC3"/>
            </a:solidFill>
            <a:prstDash val="solid"/>
            <a:round/>
            <a:headEnd len="sm" w="sm" type="none"/>
            <a:tailEnd len="sm" w="sm" type="none"/>
          </a:ln>
        </p:spPr>
      </p:cxnSp>
      <p:sp>
        <p:nvSpPr>
          <p:cNvPr id="115" name="Google Shape;115;p19"/>
          <p:cNvSpPr txBox="1"/>
          <p:nvPr/>
        </p:nvSpPr>
        <p:spPr>
          <a:xfrm>
            <a:off x="8617600" y="2066733"/>
            <a:ext cx="15824000" cy="10032800"/>
          </a:xfrm>
          <a:prstGeom prst="rect">
            <a:avLst/>
          </a:prstGeom>
          <a:noFill/>
          <a:ln>
            <a:noFill/>
          </a:ln>
        </p:spPr>
        <p:txBody>
          <a:bodyPr anchorCtr="0" anchor="t" bIns="243775" lIns="243775" spcFirstLastPara="1" rIns="243775" wrap="square" tIns="243775">
            <a:noAutofit/>
          </a:bodyPr>
          <a:lstStyle/>
          <a:p>
            <a:pPr indent="0" lvl="0" marL="0" marR="0" rtl="0" algn="l">
              <a:lnSpc>
                <a:spcPct val="115000"/>
              </a:lnSpc>
              <a:spcBef>
                <a:spcPts val="0"/>
              </a:spcBef>
              <a:spcAft>
                <a:spcPts val="0"/>
              </a:spcAft>
              <a:buNone/>
            </a:pPr>
            <a:r>
              <a:t/>
            </a:r>
            <a:endParaRPr b="0" i="0" sz="6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b="0" i="0" lang="en-US" sz="6400" u="none" cap="none" strike="noStrike">
                <a:solidFill>
                  <a:srgbClr val="000000"/>
                </a:solidFill>
                <a:latin typeface="Arial"/>
                <a:ea typeface="Arial"/>
                <a:cs typeface="Arial"/>
                <a:sym typeface="Arial"/>
              </a:rPr>
              <a:t>1.  </a:t>
            </a:r>
            <a:r>
              <a:rPr lang="en-US" sz="6400">
                <a:solidFill>
                  <a:schemeClr val="dk1"/>
                </a:solidFill>
              </a:rPr>
              <a:t>WGAN </a:t>
            </a:r>
            <a:endParaRPr sz="6400">
              <a:solidFill>
                <a:schemeClr val="dk1"/>
              </a:solidFill>
            </a:endParaRPr>
          </a:p>
          <a:p>
            <a:pPr indent="-1015974" lvl="0" marL="2438339" rtl="0" algn="l">
              <a:lnSpc>
                <a:spcPct val="115000"/>
              </a:lnSpc>
              <a:spcBef>
                <a:spcPts val="0"/>
              </a:spcBef>
              <a:spcAft>
                <a:spcPts val="0"/>
              </a:spcAft>
              <a:buClr>
                <a:schemeClr val="dk1"/>
              </a:buClr>
              <a:buSzPts val="2400"/>
              <a:buChar char="●"/>
            </a:pPr>
            <a:r>
              <a:rPr lang="en-US" sz="6400">
                <a:solidFill>
                  <a:schemeClr val="dk1"/>
                </a:solidFill>
              </a:rPr>
              <a:t>WGAN_gp原理理論說明與實作</a:t>
            </a:r>
            <a:endParaRPr sz="6400">
              <a:solidFill>
                <a:schemeClr val="dk1"/>
              </a:solidFill>
            </a:endParaRPr>
          </a:p>
          <a:p>
            <a:pPr indent="0" lvl="0" marL="0" rtl="0" algn="l">
              <a:lnSpc>
                <a:spcPct val="115000"/>
              </a:lnSpc>
              <a:spcBef>
                <a:spcPts val="0"/>
              </a:spcBef>
              <a:spcAft>
                <a:spcPts val="0"/>
              </a:spcAft>
              <a:buNone/>
            </a:pPr>
            <a:r>
              <a:rPr lang="en-US" sz="6400">
                <a:solidFill>
                  <a:schemeClr val="dk1"/>
                </a:solidFill>
              </a:rPr>
              <a:t>2.  GAN comparing to RL</a:t>
            </a:r>
            <a:endParaRPr sz="6400">
              <a:solidFill>
                <a:schemeClr val="dk1"/>
              </a:solidFill>
            </a:endParaRPr>
          </a:p>
          <a:p>
            <a:pPr indent="-1015974" lvl="0" marL="2438339" rtl="0" algn="l">
              <a:lnSpc>
                <a:spcPct val="115000"/>
              </a:lnSpc>
              <a:spcBef>
                <a:spcPts val="0"/>
              </a:spcBef>
              <a:spcAft>
                <a:spcPts val="0"/>
              </a:spcAft>
              <a:buClr>
                <a:schemeClr val="dk1"/>
              </a:buClr>
              <a:buSzPts val="2400"/>
              <a:buChar char="●"/>
            </a:pPr>
            <a:r>
              <a:rPr lang="en-US" sz="6400">
                <a:solidFill>
                  <a:schemeClr val="dk1"/>
                </a:solidFill>
              </a:rPr>
              <a:t>理論說明</a:t>
            </a:r>
            <a:endParaRPr sz="6400">
              <a:solidFill>
                <a:schemeClr val="dk1"/>
              </a:solidFill>
            </a:endParaRPr>
          </a:p>
          <a:p>
            <a:pPr indent="0" lvl="0" marL="0" rtl="0" algn="l">
              <a:lnSpc>
                <a:spcPct val="115000"/>
              </a:lnSpc>
              <a:spcBef>
                <a:spcPts val="0"/>
              </a:spcBef>
              <a:spcAft>
                <a:spcPts val="0"/>
              </a:spcAft>
              <a:buNone/>
            </a:pPr>
            <a:r>
              <a:t/>
            </a:r>
            <a:endParaRPr sz="6400">
              <a:solidFill>
                <a:schemeClr val="dk1"/>
              </a:solidFill>
            </a:endParaRPr>
          </a:p>
          <a:p>
            <a:pPr indent="0" lvl="0" marL="0" rtl="0" algn="l">
              <a:lnSpc>
                <a:spcPct val="115000"/>
              </a:lnSpc>
              <a:spcBef>
                <a:spcPts val="0"/>
              </a:spcBef>
              <a:spcAft>
                <a:spcPts val="0"/>
              </a:spcAft>
              <a:buNone/>
            </a:pPr>
            <a:r>
              <a:t/>
            </a:r>
            <a:endParaRPr sz="6400">
              <a:solidFill>
                <a:schemeClr val="dk1"/>
              </a:solidFill>
            </a:endParaRPr>
          </a:p>
          <a:p>
            <a:pPr indent="0" lvl="0" marL="0" marR="0" rtl="0" algn="l">
              <a:lnSpc>
                <a:spcPct val="115000"/>
              </a:lnSpc>
              <a:spcBef>
                <a:spcPts val="0"/>
              </a:spcBef>
              <a:spcAft>
                <a:spcPts val="0"/>
              </a:spcAft>
              <a:buNone/>
            </a:pPr>
            <a:r>
              <a:t/>
            </a:r>
            <a:endParaRPr sz="6400"/>
          </a:p>
          <a:p>
            <a:pPr indent="0" lvl="0" marL="0" marR="0" rtl="0" algn="l">
              <a:lnSpc>
                <a:spcPct val="100000"/>
              </a:lnSpc>
              <a:spcBef>
                <a:spcPts val="0"/>
              </a:spcBef>
              <a:spcAft>
                <a:spcPts val="0"/>
              </a:spcAft>
              <a:buNone/>
            </a:pPr>
            <a:r>
              <a:t/>
            </a:r>
            <a:endParaRPr b="1" i="0" sz="80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2836900" y="7835210"/>
            <a:ext cx="17492100" cy="4643400"/>
          </a:xfrm>
          <a:prstGeom prst="rect">
            <a:avLst/>
          </a:prstGeom>
          <a:noFill/>
          <a:ln>
            <a:noFill/>
          </a:ln>
        </p:spPr>
        <p:txBody>
          <a:bodyPr anchorCtr="0" anchor="t" bIns="71425" lIns="71425" spcFirstLastPara="1" rIns="71425" wrap="square" tIns="71425">
            <a:noAutofit/>
          </a:bodyPr>
          <a:lstStyle/>
          <a:p>
            <a:pPr indent="0" lvl="0" marL="0" marR="0" rtl="0" algn="l">
              <a:lnSpc>
                <a:spcPct val="100000"/>
              </a:lnSpc>
              <a:spcBef>
                <a:spcPts val="0"/>
              </a:spcBef>
              <a:spcAft>
                <a:spcPts val="0"/>
              </a:spcAft>
              <a:buClr>
                <a:srgbClr val="56BADC"/>
              </a:buClr>
              <a:buSzPts val="11200"/>
              <a:buFont typeface="Arial"/>
              <a:buNone/>
            </a:pPr>
            <a:r>
              <a:rPr b="0" i="0" lang="en-US" sz="11200" u="none" cap="none" strike="noStrike">
                <a:solidFill>
                  <a:srgbClr val="56BADC"/>
                </a:solidFill>
                <a:latin typeface="Arial"/>
                <a:ea typeface="Arial"/>
                <a:cs typeface="Arial"/>
                <a:sym typeface="Arial"/>
              </a:rPr>
              <a:t>WGAN_GP</a:t>
            </a:r>
            <a:endParaRPr b="0" i="0" sz="11200" u="none" cap="none" strike="noStrike">
              <a:solidFill>
                <a:srgbClr val="56BADC"/>
              </a:solidFill>
              <a:latin typeface="Arial"/>
              <a:ea typeface="Arial"/>
              <a:cs typeface="Arial"/>
              <a:sym typeface="Arial"/>
            </a:endParaRPr>
          </a:p>
        </p:txBody>
      </p:sp>
      <p:sp>
        <p:nvSpPr>
          <p:cNvPr id="121" name="Google Shape;121;p20"/>
          <p:cNvSpPr txBox="1"/>
          <p:nvPr>
            <p:ph idx="1" type="body"/>
          </p:nvPr>
        </p:nvSpPr>
        <p:spPr>
          <a:xfrm>
            <a:off x="2988204" y="6032262"/>
            <a:ext cx="14716200" cy="1589400"/>
          </a:xfrm>
          <a:prstGeom prst="rect">
            <a:avLst/>
          </a:prstGeom>
          <a:noFill/>
          <a:ln>
            <a:noFill/>
          </a:ln>
        </p:spPr>
        <p:txBody>
          <a:bodyPr anchorCtr="0" anchor="ctr" bIns="71425" lIns="71425" spcFirstLastPara="1" rIns="71425" wrap="square" tIns="71425">
            <a:noAutofit/>
          </a:bodyPr>
          <a:lstStyle/>
          <a:p>
            <a:pPr indent="0" lvl="0" marL="0" marR="0" rtl="0" algn="l">
              <a:lnSpc>
                <a:spcPct val="80000"/>
              </a:lnSpc>
              <a:spcBef>
                <a:spcPts val="0"/>
              </a:spcBef>
              <a:spcAft>
                <a:spcPts val="0"/>
              </a:spcAft>
              <a:buClr>
                <a:srgbClr val="A6AAA9"/>
              </a:buClr>
              <a:buSzPts val="6700"/>
              <a:buFont typeface="Arial"/>
              <a:buNone/>
            </a:pPr>
            <a:r>
              <a:rPr b="0" i="0" lang="en-US" sz="6700" u="none" cap="none" strike="noStrike">
                <a:solidFill>
                  <a:srgbClr val="A6AAA9"/>
                </a:solidFill>
                <a:latin typeface="Arial"/>
                <a:ea typeface="Arial"/>
                <a:cs typeface="Arial"/>
                <a:sym typeface="Arial"/>
              </a:rPr>
              <a:t>實作演練</a:t>
            </a:r>
            <a:endParaRPr b="0" i="0" sz="6700" u="none" cap="none" strike="noStrike">
              <a:solidFill>
                <a:srgbClr val="A6AAA9"/>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1257300" y="571500"/>
            <a:ext cx="15609000" cy="15114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1A1A1A"/>
              </a:buClr>
              <a:buSzPts val="7000"/>
              <a:buFont typeface="Arial"/>
              <a:buNone/>
            </a:pPr>
            <a:r>
              <a:rPr b="0" i="0" lang="en-US" sz="7000" u="none" cap="none" strike="noStrike">
                <a:solidFill>
                  <a:srgbClr val="1A1A1A"/>
                </a:solidFill>
                <a:latin typeface="Arial"/>
                <a:ea typeface="Arial"/>
                <a:cs typeface="Arial"/>
                <a:sym typeface="Arial"/>
              </a:rPr>
              <a:t>WGAN_GP 實作演練</a:t>
            </a:r>
            <a:endParaRPr/>
          </a:p>
        </p:txBody>
      </p:sp>
      <p:pic>
        <p:nvPicPr>
          <p:cNvPr id="127" name="Google Shape;127;p21" title="Wgan gp.mp4">
            <a:hlinkClick r:id="rId3"/>
          </p:cNvPr>
          <p:cNvPicPr preferRelativeResize="0"/>
          <p:nvPr/>
        </p:nvPicPr>
        <p:blipFill>
          <a:blip r:embed="rId4">
            <a:alphaModFix/>
          </a:blip>
          <a:stretch>
            <a:fillRect/>
          </a:stretch>
        </p:blipFill>
        <p:spPr>
          <a:xfrm>
            <a:off x="4231600" y="2082800"/>
            <a:ext cx="15175100" cy="11381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1257300" y="571500"/>
            <a:ext cx="15609000" cy="15114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1A1A1A"/>
              </a:buClr>
              <a:buSzPts val="7000"/>
              <a:buFont typeface="Arial"/>
              <a:buNone/>
            </a:pPr>
            <a:r>
              <a:rPr b="0" i="0" lang="en-US" sz="7000" u="none" cap="none" strike="noStrike">
                <a:solidFill>
                  <a:srgbClr val="1A1A1A"/>
                </a:solidFill>
                <a:latin typeface="Arial"/>
                <a:ea typeface="Arial"/>
                <a:cs typeface="Arial"/>
                <a:sym typeface="Arial"/>
              </a:rPr>
              <a:t>WGAN_GP 實作演練</a:t>
            </a:r>
            <a:endParaRPr/>
          </a:p>
        </p:txBody>
      </p:sp>
      <p:pic>
        <p:nvPicPr>
          <p:cNvPr id="133" name="Google Shape;133;p22"/>
          <p:cNvPicPr preferRelativeResize="0"/>
          <p:nvPr/>
        </p:nvPicPr>
        <p:blipFill rotWithShape="1">
          <a:blip r:embed="rId3">
            <a:alphaModFix/>
          </a:blip>
          <a:srcRect b="0" l="0" r="0" t="0"/>
          <a:stretch/>
        </p:blipFill>
        <p:spPr>
          <a:xfrm>
            <a:off x="13407245" y="6353944"/>
            <a:ext cx="7384882" cy="5511105"/>
          </a:xfrm>
          <a:prstGeom prst="rect">
            <a:avLst/>
          </a:prstGeom>
          <a:noFill/>
          <a:ln>
            <a:noFill/>
          </a:ln>
        </p:spPr>
      </p:pic>
      <p:pic>
        <p:nvPicPr>
          <p:cNvPr id="134" name="Google Shape;134;p22"/>
          <p:cNvPicPr preferRelativeResize="0"/>
          <p:nvPr/>
        </p:nvPicPr>
        <p:blipFill rotWithShape="1">
          <a:blip r:embed="rId4">
            <a:alphaModFix/>
          </a:blip>
          <a:srcRect b="0" l="0" r="0" t="0"/>
          <a:stretch/>
        </p:blipFill>
        <p:spPr>
          <a:xfrm>
            <a:off x="1702021" y="7218040"/>
            <a:ext cx="9900945" cy="4248472"/>
          </a:xfrm>
          <a:prstGeom prst="rect">
            <a:avLst/>
          </a:prstGeom>
          <a:noFill/>
          <a:ln>
            <a:noFill/>
          </a:ln>
        </p:spPr>
      </p:pic>
      <p:sp>
        <p:nvSpPr>
          <p:cNvPr id="135" name="Google Shape;135;p22"/>
          <p:cNvSpPr txBox="1"/>
          <p:nvPr/>
        </p:nvSpPr>
        <p:spPr>
          <a:xfrm>
            <a:off x="1246784" y="2249488"/>
            <a:ext cx="22394400" cy="156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4800" u="none" cap="none" strike="noStrike">
                <a:solidFill>
                  <a:srgbClr val="000000"/>
                </a:solidFill>
                <a:latin typeface="Arial"/>
                <a:ea typeface="Arial"/>
                <a:cs typeface="Arial"/>
                <a:sym typeface="Arial"/>
              </a:rPr>
              <a:t>WGAN：</a:t>
            </a:r>
            <a:endParaRPr b="0" i="0" sz="4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4800" u="none" cap="none" strike="noStrike">
                <a:solidFill>
                  <a:srgbClr val="000000"/>
                </a:solidFill>
                <a:latin typeface="Arial"/>
                <a:ea typeface="Arial"/>
                <a:cs typeface="Arial"/>
                <a:sym typeface="Arial"/>
              </a:rPr>
              <a:t>由於1-Lipschitz條件，實務上使用Weight Clipping限制Discriminator參數範圍</a:t>
            </a:r>
            <a:endParaRPr b="0" i="0" sz="4800" u="none" cap="none" strike="noStrike">
              <a:solidFill>
                <a:srgbClr val="000000"/>
              </a:solidFill>
              <a:latin typeface="Arial"/>
              <a:ea typeface="Arial"/>
              <a:cs typeface="Arial"/>
              <a:sym typeface="Arial"/>
            </a:endParaRPr>
          </a:p>
        </p:txBody>
      </p:sp>
      <p:sp>
        <p:nvSpPr>
          <p:cNvPr id="136" name="Google Shape;136;p22"/>
          <p:cNvSpPr txBox="1"/>
          <p:nvPr/>
        </p:nvSpPr>
        <p:spPr>
          <a:xfrm>
            <a:off x="958752" y="3955028"/>
            <a:ext cx="22682400" cy="3047100"/>
          </a:xfrm>
          <a:prstGeom prst="rect">
            <a:avLst/>
          </a:prstGeom>
          <a:noFill/>
          <a:ln>
            <a:noFill/>
          </a:ln>
        </p:spPr>
        <p:txBody>
          <a:bodyPr anchorCtr="0" anchor="t" bIns="45700" lIns="91425" spcFirstLastPara="1" rIns="91425" wrap="square" tIns="45700">
            <a:noAutofit/>
          </a:bodyPr>
          <a:lstStyle/>
          <a:p>
            <a:pPr indent="-914400" lvl="0" marL="914400" marR="0" rtl="0" algn="l">
              <a:lnSpc>
                <a:spcPct val="100000"/>
              </a:lnSpc>
              <a:spcBef>
                <a:spcPts val="0"/>
              </a:spcBef>
              <a:spcAft>
                <a:spcPts val="0"/>
              </a:spcAft>
              <a:buClr>
                <a:srgbClr val="000000"/>
              </a:buClr>
              <a:buSzPts val="4800"/>
              <a:buFont typeface="Arial"/>
              <a:buAutoNum type="arabicPeriod"/>
            </a:pPr>
            <a:r>
              <a:rPr b="0" i="0" lang="en-US" sz="4800" u="none" cap="none" strike="noStrike">
                <a:solidFill>
                  <a:srgbClr val="000000"/>
                </a:solidFill>
                <a:latin typeface="Arial"/>
                <a:ea typeface="Arial"/>
                <a:cs typeface="Arial"/>
                <a:sym typeface="Arial"/>
              </a:rPr>
              <a:t>最後Discriminator的參數很容易收斂到clipping範圍的兩個邊界值，只能學習出簡單的function。</a:t>
            </a:r>
            <a:endParaRPr b="0" i="0" sz="4800" u="none" cap="none" strike="noStrike">
              <a:solidFill>
                <a:srgbClr val="000000"/>
              </a:solidFill>
              <a:latin typeface="Arial"/>
              <a:ea typeface="Arial"/>
              <a:cs typeface="Arial"/>
              <a:sym typeface="Arial"/>
            </a:endParaRPr>
          </a:p>
          <a:p>
            <a:pPr indent="-914400" lvl="0" marL="914400" marR="0" rtl="0" algn="l">
              <a:lnSpc>
                <a:spcPct val="100000"/>
              </a:lnSpc>
              <a:spcBef>
                <a:spcPts val="0"/>
              </a:spcBef>
              <a:spcAft>
                <a:spcPts val="0"/>
              </a:spcAft>
              <a:buClr>
                <a:srgbClr val="000000"/>
              </a:buClr>
              <a:buSzPts val="4800"/>
              <a:buFont typeface="Arial"/>
              <a:buAutoNum type="arabicPeriod"/>
            </a:pPr>
            <a:r>
              <a:rPr b="0" i="0" lang="en-US" sz="4800" u="none" cap="none" strike="noStrike">
                <a:solidFill>
                  <a:srgbClr val="000000"/>
                </a:solidFill>
                <a:latin typeface="Arial"/>
                <a:ea typeface="Arial"/>
                <a:cs typeface="Arial"/>
                <a:sym typeface="Arial"/>
              </a:rPr>
              <a:t>很容易因為clipping範圍些微差異的設定，在Discriminator network各層間出現梯度爆炸或梯度消失</a:t>
            </a:r>
            <a:endParaRPr b="0" i="0" sz="48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1257300" y="571500"/>
            <a:ext cx="15609000" cy="15114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1A1A1A"/>
              </a:buClr>
              <a:buSzPts val="7000"/>
              <a:buFont typeface="Arial"/>
              <a:buNone/>
            </a:pPr>
            <a:r>
              <a:rPr b="0" i="0" lang="en-US" sz="7000" u="none" cap="none" strike="noStrike">
                <a:solidFill>
                  <a:srgbClr val="1A1A1A"/>
                </a:solidFill>
                <a:latin typeface="Arial"/>
                <a:ea typeface="Arial"/>
                <a:cs typeface="Arial"/>
                <a:sym typeface="Arial"/>
              </a:rPr>
              <a:t>WGAN_GP 實作演練</a:t>
            </a:r>
            <a:endParaRPr/>
          </a:p>
        </p:txBody>
      </p:sp>
      <p:pic>
        <p:nvPicPr>
          <p:cNvPr id="142" name="Google Shape;142;p23"/>
          <p:cNvPicPr preferRelativeResize="0"/>
          <p:nvPr/>
        </p:nvPicPr>
        <p:blipFill rotWithShape="1">
          <a:blip r:embed="rId3">
            <a:alphaModFix/>
          </a:blip>
          <a:srcRect b="0" l="0" r="0" t="0"/>
          <a:stretch/>
        </p:blipFill>
        <p:spPr>
          <a:xfrm>
            <a:off x="15056948" y="7245658"/>
            <a:ext cx="4986326" cy="3721139"/>
          </a:xfrm>
          <a:prstGeom prst="rect">
            <a:avLst/>
          </a:prstGeom>
          <a:noFill/>
          <a:ln>
            <a:noFill/>
          </a:ln>
        </p:spPr>
      </p:pic>
      <p:pic>
        <p:nvPicPr>
          <p:cNvPr id="143" name="Google Shape;143;p23"/>
          <p:cNvPicPr preferRelativeResize="0"/>
          <p:nvPr/>
        </p:nvPicPr>
        <p:blipFill rotWithShape="1">
          <a:blip r:embed="rId4">
            <a:alphaModFix/>
          </a:blip>
          <a:srcRect b="0" l="0" r="0" t="0"/>
          <a:stretch/>
        </p:blipFill>
        <p:spPr>
          <a:xfrm>
            <a:off x="13920192" y="4121696"/>
            <a:ext cx="7259838" cy="3115179"/>
          </a:xfrm>
          <a:prstGeom prst="rect">
            <a:avLst/>
          </a:prstGeom>
          <a:noFill/>
          <a:ln>
            <a:noFill/>
          </a:ln>
        </p:spPr>
      </p:pic>
      <p:sp>
        <p:nvSpPr>
          <p:cNvPr id="144" name="Google Shape;144;p23"/>
          <p:cNvSpPr txBox="1"/>
          <p:nvPr/>
        </p:nvSpPr>
        <p:spPr>
          <a:xfrm>
            <a:off x="1246784" y="2249488"/>
            <a:ext cx="22394400" cy="156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4800" u="none" cap="none" strike="noStrike">
                <a:solidFill>
                  <a:srgbClr val="000000"/>
                </a:solidFill>
                <a:latin typeface="Arial"/>
                <a:ea typeface="Arial"/>
                <a:cs typeface="Arial"/>
                <a:sym typeface="Arial"/>
              </a:rPr>
              <a:t>WGAN_GP：</a:t>
            </a:r>
            <a:endParaRPr b="0" i="0" sz="4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4800" u="none" cap="none" strike="noStrike">
                <a:solidFill>
                  <a:srgbClr val="000000"/>
                </a:solidFill>
                <a:latin typeface="Arial"/>
                <a:ea typeface="Arial"/>
                <a:cs typeface="Arial"/>
                <a:sym typeface="Arial"/>
              </a:rPr>
              <a:t>改在Discriminator的loss function加上一項gradient penalty，來因應1-Lipschitz條件</a:t>
            </a:r>
            <a:endParaRPr b="0" i="0" sz="4800" u="none" cap="none" strike="noStrike">
              <a:solidFill>
                <a:srgbClr val="000000"/>
              </a:solidFill>
              <a:latin typeface="Arial"/>
              <a:ea typeface="Arial"/>
              <a:cs typeface="Arial"/>
              <a:sym typeface="Arial"/>
            </a:endParaRPr>
          </a:p>
        </p:txBody>
      </p:sp>
      <p:pic>
        <p:nvPicPr>
          <p:cNvPr id="145" name="Google Shape;145;p23"/>
          <p:cNvPicPr preferRelativeResize="0"/>
          <p:nvPr/>
        </p:nvPicPr>
        <p:blipFill rotWithShape="1">
          <a:blip r:embed="rId5">
            <a:alphaModFix/>
          </a:blip>
          <a:srcRect b="0" l="0" r="0" t="0"/>
          <a:stretch/>
        </p:blipFill>
        <p:spPr>
          <a:xfrm>
            <a:off x="1630030" y="5006691"/>
            <a:ext cx="11509866" cy="4292767"/>
          </a:xfrm>
          <a:prstGeom prst="rect">
            <a:avLst/>
          </a:prstGeom>
          <a:noFill/>
          <a:ln>
            <a:noFill/>
          </a:ln>
        </p:spPr>
      </p:pic>
      <p:sp>
        <p:nvSpPr>
          <p:cNvPr id="146" name="Google Shape;146;p23"/>
          <p:cNvSpPr/>
          <p:nvPr/>
        </p:nvSpPr>
        <p:spPr>
          <a:xfrm>
            <a:off x="5207224" y="11428461"/>
            <a:ext cx="109941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4400" u="none" cap="none" strike="noStrike">
                <a:solidFill>
                  <a:srgbClr val="000000"/>
                </a:solidFill>
                <a:latin typeface="Arial"/>
                <a:ea typeface="Arial"/>
                <a:cs typeface="Arial"/>
                <a:sym typeface="Arial"/>
              </a:rPr>
              <a:t>WGAN-GP的收歛速度明顯比WGAN快</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1257300" y="571500"/>
            <a:ext cx="15609000" cy="1511400"/>
          </a:xfrm>
          <a:prstGeom prst="rect">
            <a:avLst/>
          </a:prstGeom>
          <a:no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Clr>
                <a:srgbClr val="1A1A1A"/>
              </a:buClr>
              <a:buSzPts val="7000"/>
              <a:buFont typeface="Arial"/>
              <a:buNone/>
            </a:pPr>
            <a:r>
              <a:rPr b="0" i="0" lang="en-US" sz="7000" u="none" cap="none" strike="noStrike">
                <a:solidFill>
                  <a:srgbClr val="1A1A1A"/>
                </a:solidFill>
                <a:latin typeface="Arial"/>
                <a:ea typeface="Arial"/>
                <a:cs typeface="Arial"/>
                <a:sym typeface="Arial"/>
              </a:rPr>
              <a:t>WGAN_GP 實作演練</a:t>
            </a:r>
            <a:endParaRPr/>
          </a:p>
        </p:txBody>
      </p:sp>
      <p:pic>
        <p:nvPicPr>
          <p:cNvPr id="152" name="Google Shape;152;p24"/>
          <p:cNvPicPr preferRelativeResize="0"/>
          <p:nvPr/>
        </p:nvPicPr>
        <p:blipFill rotWithShape="1">
          <a:blip r:embed="rId3">
            <a:alphaModFix/>
          </a:blip>
          <a:srcRect b="0" l="0" r="0" t="0"/>
          <a:stretch/>
        </p:blipFill>
        <p:spPr>
          <a:xfrm>
            <a:off x="238671" y="3918450"/>
            <a:ext cx="13692038" cy="7189034"/>
          </a:xfrm>
          <a:prstGeom prst="rect">
            <a:avLst/>
          </a:prstGeom>
          <a:noFill/>
          <a:ln>
            <a:noFill/>
          </a:ln>
        </p:spPr>
      </p:pic>
      <p:sp>
        <p:nvSpPr>
          <p:cNvPr id="153" name="Google Shape;153;p24"/>
          <p:cNvSpPr txBox="1"/>
          <p:nvPr/>
        </p:nvSpPr>
        <p:spPr>
          <a:xfrm>
            <a:off x="1246784" y="2249488"/>
            <a:ext cx="223944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4800" u="none" cap="none" strike="noStrike">
                <a:solidFill>
                  <a:srgbClr val="000000"/>
                </a:solidFill>
                <a:latin typeface="Arial"/>
                <a:ea typeface="Arial"/>
                <a:cs typeface="Arial"/>
                <a:sym typeface="Arial"/>
              </a:rPr>
              <a:t>WGAN_GP  Algorithm</a:t>
            </a:r>
            <a:endParaRPr/>
          </a:p>
        </p:txBody>
      </p:sp>
      <p:pic>
        <p:nvPicPr>
          <p:cNvPr id="154" name="Google Shape;154;p24"/>
          <p:cNvPicPr preferRelativeResize="0"/>
          <p:nvPr/>
        </p:nvPicPr>
        <p:blipFill rotWithShape="1">
          <a:blip r:embed="rId4">
            <a:alphaModFix/>
          </a:blip>
          <a:srcRect b="0" l="0" r="0" t="0"/>
          <a:stretch/>
        </p:blipFill>
        <p:spPr>
          <a:xfrm>
            <a:off x="13704169" y="8370168"/>
            <a:ext cx="9607924" cy="2479994"/>
          </a:xfrm>
          <a:prstGeom prst="rect">
            <a:avLst/>
          </a:prstGeom>
          <a:noFill/>
          <a:ln>
            <a:noFill/>
          </a:ln>
        </p:spPr>
      </p:pic>
      <p:sp>
        <p:nvSpPr>
          <p:cNvPr id="155" name="Google Shape;155;p24"/>
          <p:cNvSpPr/>
          <p:nvPr/>
        </p:nvSpPr>
        <p:spPr>
          <a:xfrm>
            <a:off x="1750840" y="6749988"/>
            <a:ext cx="11809200" cy="23403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56" name="Google Shape;156;p24"/>
          <p:cNvPicPr preferRelativeResize="0"/>
          <p:nvPr/>
        </p:nvPicPr>
        <p:blipFill rotWithShape="1">
          <a:blip r:embed="rId5">
            <a:alphaModFix/>
          </a:blip>
          <a:srcRect b="0" l="0" r="0" t="0"/>
          <a:stretch/>
        </p:blipFill>
        <p:spPr>
          <a:xfrm>
            <a:off x="13704169" y="5561314"/>
            <a:ext cx="10552818" cy="25928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1656867" y="7937200"/>
            <a:ext cx="15577600" cy="2244800"/>
          </a:xfrm>
          <a:prstGeom prst="rect">
            <a:avLst/>
          </a:prstGeom>
          <a:noFill/>
          <a:ln>
            <a:noFill/>
          </a:ln>
        </p:spPr>
        <p:txBody>
          <a:bodyPr anchorCtr="0" anchor="ctr" bIns="243775" lIns="243775" spcFirstLastPara="1" rIns="243775" wrap="square" tIns="243775">
            <a:noAutofit/>
          </a:bodyPr>
          <a:lstStyle/>
          <a:p>
            <a:pPr indent="0" lvl="0" marL="0" marR="0" rtl="0" algn="l">
              <a:lnSpc>
                <a:spcPct val="100000"/>
              </a:lnSpc>
              <a:spcBef>
                <a:spcPts val="0"/>
              </a:spcBef>
              <a:spcAft>
                <a:spcPts val="0"/>
              </a:spcAft>
              <a:buClr>
                <a:schemeClr val="dk1"/>
              </a:buClr>
              <a:buSzPts val="3200"/>
              <a:buFont typeface="Arial"/>
              <a:buNone/>
            </a:pPr>
            <a:r>
              <a:rPr b="1" i="0" lang="en-US" sz="8500" u="none" cap="none" strike="noStrike">
                <a:solidFill>
                  <a:schemeClr val="dk1"/>
                </a:solidFill>
                <a:latin typeface="Arial"/>
                <a:ea typeface="Arial"/>
                <a:cs typeface="Arial"/>
                <a:sym typeface="Arial"/>
              </a:rPr>
              <a:t>GAN 怎麼衡量生成影像好壞？</a:t>
            </a:r>
            <a:endParaRPr b="0" i="0" sz="8500" u="none" cap="none" strike="noStrike">
              <a:solidFill>
                <a:schemeClr val="dk1"/>
              </a:solidFill>
              <a:latin typeface="Arial"/>
              <a:ea typeface="Arial"/>
              <a:cs typeface="Arial"/>
              <a:sym typeface="Arial"/>
            </a:endParaRPr>
          </a:p>
        </p:txBody>
      </p:sp>
      <p:sp>
        <p:nvSpPr>
          <p:cNvPr id="162" name="Google Shape;162;p25"/>
          <p:cNvSpPr txBox="1"/>
          <p:nvPr>
            <p:ph idx="12" type="sldNum"/>
          </p:nvPr>
        </p:nvSpPr>
        <p:spPr>
          <a:xfrm>
            <a:off x="22593220" y="12435245"/>
            <a:ext cx="1463200" cy="1049600"/>
          </a:xfrm>
          <a:prstGeom prst="rect">
            <a:avLst/>
          </a:prstGeom>
          <a:noFill/>
          <a:ln>
            <a:noFill/>
          </a:ln>
        </p:spPr>
        <p:txBody>
          <a:bodyPr anchorCtr="0" anchor="ctr" bIns="243775" lIns="243775" spcFirstLastPara="1" rIns="243775" wrap="square" tIns="24377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2700" u="none" cap="none" strike="noStrike">
                <a:solidFill>
                  <a:schemeClr val="dk2"/>
                </a:solidFill>
                <a:latin typeface="Arial"/>
                <a:ea typeface="Arial"/>
                <a:cs typeface="Arial"/>
                <a:sym typeface="Arial"/>
              </a:rPr>
              <a:t>‹#›</a:t>
            </a:fld>
            <a:endParaRPr b="0" i="0" sz="2700" u="none" cap="none" strike="noStrike">
              <a:solidFill>
                <a:schemeClr val="dk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